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4" r:id="rId5"/>
    <p:sldId id="265" r:id="rId6"/>
    <p:sldId id="262" r:id="rId7"/>
    <p:sldId id="280" r:id="rId8"/>
    <p:sldId id="279" r:id="rId9"/>
    <p:sldId id="281" r:id="rId10"/>
    <p:sldId id="266" r:id="rId11"/>
    <p:sldId id="268" r:id="rId12"/>
    <p:sldId id="271" r:id="rId13"/>
    <p:sldId id="283" r:id="rId14"/>
    <p:sldId id="270" r:id="rId15"/>
    <p:sldId id="272" r:id="rId16"/>
    <p:sldId id="275" r:id="rId17"/>
    <p:sldId id="274" r:id="rId18"/>
    <p:sldId id="276" r:id="rId19"/>
    <p:sldId id="277" r:id="rId20"/>
    <p:sldId id="273" r:id="rId21"/>
    <p:sldId id="278" r:id="rId22"/>
    <p:sldId id="282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6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00" y="3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51461" y="1846065"/>
            <a:ext cx="9430257" cy="75713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51462" y="2895011"/>
            <a:ext cx="9430256" cy="29297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r>
              <a:rPr lang="en-US" dirty="0"/>
              <a:t>Tap to add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9" y="5484086"/>
            <a:ext cx="3675888" cy="11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&quot;rainbow&quot;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433384"/>
            <a:ext cx="6172200" cy="4427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33384"/>
            <a:ext cx="3932237" cy="4435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15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 &quot;rainbow&quot;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034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/backgroud whi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433638" y="2001838"/>
            <a:ext cx="7996237" cy="37814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3" y="6088165"/>
            <a:ext cx="463220" cy="5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9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of sh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46017" y="3014317"/>
            <a:ext cx="77182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www.nilu.no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3" y="6088165"/>
            <a:ext cx="463220" cy="5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b="0" baseline="0">
                <a:latin typeface="+mj-lt"/>
              </a:defRPr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96314"/>
            <a:ext cx="10515600" cy="47806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978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9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5005"/>
            <a:ext cx="5181600" cy="47435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5005"/>
            <a:ext cx="5181600" cy="47435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745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0454"/>
            <a:ext cx="5183188" cy="5066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5999"/>
            <a:ext cx="5183188" cy="3903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70454"/>
            <a:ext cx="5157787" cy="5066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5999"/>
            <a:ext cx="5157787" cy="3903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310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433384"/>
            <a:ext cx="6172200" cy="4427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33384"/>
            <a:ext cx="3932237" cy="4435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</p:spPr>
        <p:txBody>
          <a:bodyPr/>
          <a:lstStyle>
            <a:lvl1pPr>
              <a:defRPr b="0" baseline="0"/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389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24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&quot;rainbow&quot;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96314"/>
            <a:ext cx="10515600" cy="47806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439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quot;Rainbow&quot;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9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33384"/>
            <a:ext cx="5181600" cy="47435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33384"/>
            <a:ext cx="5181600" cy="47435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208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&quot;rainbow&quot;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70454"/>
            <a:ext cx="5157787" cy="5066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5999"/>
            <a:ext cx="5157787" cy="3903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0454"/>
            <a:ext cx="5183188" cy="5066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5999"/>
            <a:ext cx="5183188" cy="3903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417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838200" y="352770"/>
            <a:ext cx="10515600" cy="83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838200" y="1458097"/>
            <a:ext cx="10515600" cy="4793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1E60-B910-4917-9986-E0B509723ECA}" type="datetimeFigureOut">
              <a:rPr lang="nb-NO" smtClean="0"/>
              <a:t>30.08.2022</a:t>
            </a:fld>
            <a:endParaRPr lang="nb-NO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15668-49B2-45C1-B827-2750201CB8AE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67307"/>
            <a:ext cx="468000" cy="5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6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2" r:id="rId2"/>
    <p:sldLayoutId id="2147483663" r:id="rId3"/>
    <p:sldLayoutId id="2147483664" r:id="rId4"/>
    <p:sldLayoutId id="2147483666" r:id="rId5"/>
    <p:sldLayoutId id="2147483676" r:id="rId6"/>
    <p:sldLayoutId id="2147483667" r:id="rId7"/>
    <p:sldLayoutId id="2147483668" r:id="rId8"/>
    <p:sldLayoutId id="2147483669" r:id="rId9"/>
    <p:sldLayoutId id="2147483671" r:id="rId10"/>
    <p:sldLayoutId id="2147483677" r:id="rId11"/>
    <p:sldLayoutId id="2147483672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rgbClr val="009DE0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DOIs for dynamic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and plans for EBAS</a:t>
            </a:r>
          </a:p>
          <a:p>
            <a:endParaRPr lang="en-US" dirty="0"/>
          </a:p>
          <a:p>
            <a:r>
              <a:rPr lang="en-US" dirty="0"/>
              <a:t>S-ENDA Workshop 30 Sept 2022</a:t>
            </a:r>
          </a:p>
        </p:txBody>
      </p:sp>
    </p:spTree>
    <p:extLst>
      <p:ext uri="{BB962C8B-B14F-4D97-AF65-F5344CB8AC3E}">
        <p14:creationId xmlns:p14="http://schemas.microsoft.com/office/powerpoint/2010/main" val="10585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D75-C3BE-C5F6-ABEB-9AA3258F90F6}"/>
              </a:ext>
            </a:extLst>
          </p:cNvPr>
          <p:cNvGrpSpPr/>
          <p:nvPr/>
        </p:nvGrpSpPr>
        <p:grpSpPr>
          <a:xfrm>
            <a:off x="3999544" y="1564866"/>
            <a:ext cx="311642" cy="837462"/>
            <a:chOff x="1370160" y="807840"/>
            <a:chExt cx="186480" cy="501120"/>
          </a:xfrm>
        </p:grpSpPr>
        <p:sp>
          <p:nvSpPr>
            <p:cNvPr id="5" name="CustomShape 3">
              <a:extLst>
                <a:ext uri="{FF2B5EF4-FFF2-40B4-BE49-F238E27FC236}">
                  <a16:creationId xmlns:a16="http://schemas.microsoft.com/office/drawing/2014/main" id="{BF3EA290-A181-C9CB-1706-8B6FCB185AC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9DD8DD-3769-4F4D-03E2-3681953EE5E1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7CC047C3-9EEE-1DA9-F86A-7906515CD056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BA51E1A7-C277-2090-CC20-0CB066467C8A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041D6899-250D-992C-0BFF-A7281269EA17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D26C129-7586-769A-7837-DBDC5276C3F4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E33AD391-4F5A-3C4F-F28C-92A8E4385C30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30DD992-9CDF-307F-8A3D-E7AE805DABC9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628B14BD-3B95-6151-33DE-A655441EA54C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E75220F5-B3EA-F307-B70C-92500CCC3555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C960D53-DD4B-A3C1-B5EB-7C71C9D6589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B2F47F17-3D46-9DA3-035D-6E788630163D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15C1E0B-3701-1C9F-5BE8-9E202203D4BC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E2C5267-473C-2BB8-64E5-ED82A5BC3A4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AACB8A7-CB97-1C1B-5660-BEF6AA671525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3625D7B6-8FAE-51D8-0AB5-60394B13864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" name="CustomShape 19">
              <a:extLst>
                <a:ext uri="{FF2B5EF4-FFF2-40B4-BE49-F238E27FC236}">
                  <a16:creationId xmlns:a16="http://schemas.microsoft.com/office/drawing/2014/main" id="{DD749493-45DD-66BA-3A70-560F855EAE07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20">
              <a:extLst>
                <a:ext uri="{FF2B5EF4-FFF2-40B4-BE49-F238E27FC236}">
                  <a16:creationId xmlns:a16="http://schemas.microsoft.com/office/drawing/2014/main" id="{F94011A3-6399-40A9-E6C1-F6E966DA610E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CustomShape 21">
            <a:extLst>
              <a:ext uri="{FF2B5EF4-FFF2-40B4-BE49-F238E27FC236}">
                <a16:creationId xmlns:a16="http://schemas.microsoft.com/office/drawing/2014/main" id="{EC16E41E-8C46-16A0-86AC-B21F099B4BCC}"/>
              </a:ext>
            </a:extLst>
          </p:cNvPr>
          <p:cNvSpPr/>
          <p:nvPr/>
        </p:nvSpPr>
        <p:spPr>
          <a:xfrm>
            <a:off x="3684895" y="1564867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4415F-25F8-DEF9-B0B9-A6AAB9AE6A11}"/>
              </a:ext>
            </a:extLst>
          </p:cNvPr>
          <p:cNvGrpSpPr/>
          <p:nvPr/>
        </p:nvGrpSpPr>
        <p:grpSpPr>
          <a:xfrm>
            <a:off x="3685496" y="1558850"/>
            <a:ext cx="155821" cy="837462"/>
            <a:chOff x="1182240" y="804240"/>
            <a:chExt cx="93240" cy="50112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E0D76163-2FFE-35DC-EBE1-267212EEA77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0499236-D6ED-E1D9-9D8A-C6F9A8F9F1E2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D879226-9AA6-CFA9-70DE-A50FAEA1E43C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4A6525-C724-E286-8AEE-9AC7C96A8A7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6C107C4-35E5-14B4-D5E8-96F22BAF3231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FD93DE88-019A-2912-76CD-647A6B7E929A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FB8892F3-26B7-343C-A3D2-4C9D17A4C954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3AB3907B-77BC-606E-F5F1-56A8865FDFCE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75AA098-D8C9-88AA-633D-C58B38A69357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ACC8BD9-C547-6115-CDC2-96669B4C772F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697D3A1-6119-3CF4-82F1-0351E7C6CEBC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02F2558-9457-8DE0-78A7-264088361689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EE3B09A-C35D-F984-8A6F-F70F0BBE912F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2026EE1-BF70-4355-4DFA-9A897310ECFA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" name="TextShape 37">
            <a:extLst>
              <a:ext uri="{FF2B5EF4-FFF2-40B4-BE49-F238E27FC236}">
                <a16:creationId xmlns:a16="http://schemas.microsoft.com/office/drawing/2014/main" id="{838F97BC-E643-AC9A-B444-513A1B8FDC83}"/>
              </a:ext>
            </a:extLst>
          </p:cNvPr>
          <p:cNvSpPr txBox="1"/>
          <p:nvPr/>
        </p:nvSpPr>
        <p:spPr>
          <a:xfrm rot="16200000">
            <a:off x="2923688" y="1787002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137FB2F-C2FD-4DA9-DFDC-BFC87025E161}"/>
              </a:ext>
            </a:extLst>
          </p:cNvPr>
          <p:cNvGrpSpPr/>
          <p:nvPr/>
        </p:nvGrpSpPr>
        <p:grpSpPr>
          <a:xfrm>
            <a:off x="4344275" y="1564866"/>
            <a:ext cx="311642" cy="837462"/>
            <a:chOff x="1576440" y="807840"/>
            <a:chExt cx="186480" cy="501120"/>
          </a:xfrm>
        </p:grpSpPr>
        <p:sp>
          <p:nvSpPr>
            <p:cNvPr id="41" name="CustomShape 39">
              <a:extLst>
                <a:ext uri="{FF2B5EF4-FFF2-40B4-BE49-F238E27FC236}">
                  <a16:creationId xmlns:a16="http://schemas.microsoft.com/office/drawing/2014/main" id="{C61D2E7D-C55B-3E9E-028A-A924E54D7F50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DCA1305-21D8-1691-82A1-01C5407B91BA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AB9B3EE0-58CA-202C-A45B-51B7C130AAB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D7C2EC37-6829-A5EB-CD2E-BF9328B9251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F25F108A-7563-A545-6C3C-A57019C24915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18EE9819-6EC9-DBA9-AA80-9E4CD8E406EE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9581515-B2B7-AE7B-C309-991546A54845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F2D27FD9-9508-7537-F177-973F2B4297F3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F0DD6CB-3F49-0FD9-D93A-FC90494732B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6FC4A741-1D1A-7E3A-2745-60AF19C03907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20A32055-6474-C327-0060-5A7CAF56F78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B990D63-0734-0B26-3B26-9E90AD7043C5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D31F90FB-5CDB-77EA-4904-09AEA2579FA2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70EE53FA-29C3-1993-DC65-71583644DA4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545DCDC8-581C-20BF-05DF-47683C727558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4DC0944D-D588-81D6-F7C2-09DD9E80EE1B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" name="CustomShape 55">
              <a:extLst>
                <a:ext uri="{FF2B5EF4-FFF2-40B4-BE49-F238E27FC236}">
                  <a16:creationId xmlns:a16="http://schemas.microsoft.com/office/drawing/2014/main" id="{A6CCBFD9-7922-8308-BC02-5BDA5198927F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56">
              <a:extLst>
                <a:ext uri="{FF2B5EF4-FFF2-40B4-BE49-F238E27FC236}">
                  <a16:creationId xmlns:a16="http://schemas.microsoft.com/office/drawing/2014/main" id="{2DA8DE01-FE1C-3E96-188D-F7AFC7569EB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F9BA3E-C4C9-3DFE-E28B-3FE0CB30EEBC}"/>
              </a:ext>
            </a:extLst>
          </p:cNvPr>
          <p:cNvGrpSpPr/>
          <p:nvPr/>
        </p:nvGrpSpPr>
        <p:grpSpPr>
          <a:xfrm>
            <a:off x="4689608" y="1564866"/>
            <a:ext cx="311642" cy="837462"/>
            <a:chOff x="1783080" y="807840"/>
            <a:chExt cx="186480" cy="501120"/>
          </a:xfrm>
        </p:grpSpPr>
        <p:sp>
          <p:nvSpPr>
            <p:cNvPr id="60" name="CustomShape 58">
              <a:extLst>
                <a:ext uri="{FF2B5EF4-FFF2-40B4-BE49-F238E27FC236}">
                  <a16:creationId xmlns:a16="http://schemas.microsoft.com/office/drawing/2014/main" id="{C1802A62-5957-969A-DEAC-CB019436E3EA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1" name="Group 59">
              <a:extLst>
                <a:ext uri="{FF2B5EF4-FFF2-40B4-BE49-F238E27FC236}">
                  <a16:creationId xmlns:a16="http://schemas.microsoft.com/office/drawing/2014/main" id="{475CC610-6FAB-4360-CE6D-FF81A5BCD7E9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A758917D-E910-07D6-78BB-88625AD52FA4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63482650-129E-B85C-07B8-2313992C347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FCA96B90-A2E4-516E-2E70-1E3C85F8FF2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CC02E4B2-9BE8-4348-20CA-3463228F21D4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77AF3682-3B21-784F-1E05-678149180954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7E1AB1CB-3C7A-7468-DDA3-A5298065FBF4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080FB5D2-99F5-0F07-2601-5FE93B1F8F49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ADF9A50A-50DA-59FA-CB72-2110BAD180DD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8777F193-6E08-19A6-2BAD-2BFD493433A3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BA76E92B-03CC-FFE3-5527-B1B8F14448D8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7C128C2-DD6F-16A1-330D-8F62084C565E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6DA3233C-73BE-8948-FFB0-03F2DAEEAE3F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3C346787-D4C6-E1A0-FDE5-D4EC92D3C8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890C9BBF-781A-65F8-F200-A7DC823688A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" name="CustomShape 74">
              <a:extLst>
                <a:ext uri="{FF2B5EF4-FFF2-40B4-BE49-F238E27FC236}">
                  <a16:creationId xmlns:a16="http://schemas.microsoft.com/office/drawing/2014/main" id="{CFC316F5-FAAE-64BF-C477-09922B5EC674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75">
              <a:extLst>
                <a:ext uri="{FF2B5EF4-FFF2-40B4-BE49-F238E27FC236}">
                  <a16:creationId xmlns:a16="http://schemas.microsoft.com/office/drawing/2014/main" id="{54CD39E1-186F-097E-F4DC-740E6F683D5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C7C8D36D-027B-6EFC-5191-B345124D6059}"/>
              </a:ext>
            </a:extLst>
          </p:cNvPr>
          <p:cNvGrpSpPr/>
          <p:nvPr/>
        </p:nvGrpSpPr>
        <p:grpSpPr>
          <a:xfrm>
            <a:off x="5034339" y="1564866"/>
            <a:ext cx="311642" cy="837462"/>
            <a:chOff x="1989360" y="807840"/>
            <a:chExt cx="186480" cy="501120"/>
          </a:xfrm>
        </p:grpSpPr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1A54A583-B005-1027-C4E3-C792B6F80ECD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0" name="Group 78">
              <a:extLst>
                <a:ext uri="{FF2B5EF4-FFF2-40B4-BE49-F238E27FC236}">
                  <a16:creationId xmlns:a16="http://schemas.microsoft.com/office/drawing/2014/main" id="{E5063D2A-FAAB-CDA6-C1D5-93F2A8A82337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4F33D078-2FF3-D767-8218-6836A96D3335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EA2A3BBE-EDD5-BFCB-95C8-F96FB9BB66CD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02CF5BCC-F079-E994-6243-FCBD9C6AF84A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B15B6DA5-55D1-1CCE-EC06-4A5FF0AEDA53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C21078F3-D988-E576-D989-F77B089FF99F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4C82FC43-7900-358B-A9F0-3C5EC741D40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291A78CC-4482-1D34-7277-4D14B2671DE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0BED842-A3FA-9F0D-374A-C5DF2BF3C20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0CA82B91-D4F5-0ADB-A6D2-4EB271E7E73C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78650885-7D7D-1B42-BF84-F43CD99D687D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CBFC19C6-B1A3-62F1-4372-E550BCFFCA51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DE267C33-97D3-A39A-CD08-9F6E6F8CB9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7078F718-2E60-4749-A87E-9C8C3327EE8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BA14DB47-6E41-9BD8-0003-F69F07FCFB16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" name="CustomShape 93">
              <a:extLst>
                <a:ext uri="{FF2B5EF4-FFF2-40B4-BE49-F238E27FC236}">
                  <a16:creationId xmlns:a16="http://schemas.microsoft.com/office/drawing/2014/main" id="{5FBADCB3-28F1-898A-D486-189C23E33D5F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94">
              <a:extLst>
                <a:ext uri="{FF2B5EF4-FFF2-40B4-BE49-F238E27FC236}">
                  <a16:creationId xmlns:a16="http://schemas.microsoft.com/office/drawing/2014/main" id="{CC27165D-C631-A3D0-F0D9-CA2183ED006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95">
            <a:extLst>
              <a:ext uri="{FF2B5EF4-FFF2-40B4-BE49-F238E27FC236}">
                <a16:creationId xmlns:a16="http://schemas.microsoft.com/office/drawing/2014/main" id="{BFA43542-1A71-C210-D2A6-F98B48BF941D}"/>
              </a:ext>
            </a:extLst>
          </p:cNvPr>
          <p:cNvGrpSpPr/>
          <p:nvPr/>
        </p:nvGrpSpPr>
        <p:grpSpPr>
          <a:xfrm>
            <a:off x="5379070" y="1564866"/>
            <a:ext cx="311642" cy="837462"/>
            <a:chOff x="2195640" y="807840"/>
            <a:chExt cx="186480" cy="501120"/>
          </a:xfrm>
        </p:grpSpPr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796CECEC-D9AB-F0D3-A575-4E762225EC0B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9" name="Group 97">
              <a:extLst>
                <a:ext uri="{FF2B5EF4-FFF2-40B4-BE49-F238E27FC236}">
                  <a16:creationId xmlns:a16="http://schemas.microsoft.com/office/drawing/2014/main" id="{3E8E263F-471E-FFFB-AFC9-7A2815BCAC20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464B527B-D127-0268-5E99-EABC0C9A98CA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475CAA48-BA3D-76BF-B04E-F50F74D74E0E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4EED67F2-2B08-1F5C-866A-6D9EF27B9574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F7C12C97-2B5D-67D5-483F-C6ECB78BC20D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A59BC8E5-260E-D2FD-894D-8067F23CDD7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5E20B0FF-232F-18E6-F895-7CFB87E706EB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C54B0A65-04EF-2BB7-6099-60B12427DADA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9EFF4BAB-B3E4-8789-17F8-AB9D861C5B9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5A933438-DD8B-CC94-A358-EEC1D1D0F99E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73363F6C-BDE2-C724-9712-48F3BEB4262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2D4E7C31-9B6E-D761-7BC4-8CCA9A93F827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A1CA7F6B-6F1B-7514-49DD-01A77F6154B3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10">
                <a:extLst>
                  <a:ext uri="{FF2B5EF4-FFF2-40B4-BE49-F238E27FC236}">
                    <a16:creationId xmlns:a16="http://schemas.microsoft.com/office/drawing/2014/main" id="{5D3DDFE2-9472-5644-83C3-B558D99C2536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11">
                <a:extLst>
                  <a:ext uri="{FF2B5EF4-FFF2-40B4-BE49-F238E27FC236}">
                    <a16:creationId xmlns:a16="http://schemas.microsoft.com/office/drawing/2014/main" id="{8626572D-F50A-151F-BB20-6928D0673501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0" name="CustomShape 112">
              <a:extLst>
                <a:ext uri="{FF2B5EF4-FFF2-40B4-BE49-F238E27FC236}">
                  <a16:creationId xmlns:a16="http://schemas.microsoft.com/office/drawing/2014/main" id="{4EA95EE3-5C9F-7705-B23B-536610368685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13">
              <a:extLst>
                <a:ext uri="{FF2B5EF4-FFF2-40B4-BE49-F238E27FC236}">
                  <a16:creationId xmlns:a16="http://schemas.microsoft.com/office/drawing/2014/main" id="{F06F8DF3-2B33-5516-0FFB-936BF4C4E700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roup 114">
            <a:extLst>
              <a:ext uri="{FF2B5EF4-FFF2-40B4-BE49-F238E27FC236}">
                <a16:creationId xmlns:a16="http://schemas.microsoft.com/office/drawing/2014/main" id="{E3117CF1-F3A1-8D4C-1E39-392258D79A74}"/>
              </a:ext>
            </a:extLst>
          </p:cNvPr>
          <p:cNvGrpSpPr/>
          <p:nvPr/>
        </p:nvGrpSpPr>
        <p:grpSpPr>
          <a:xfrm>
            <a:off x="5724402" y="1564866"/>
            <a:ext cx="311642" cy="837462"/>
            <a:chOff x="2402280" y="807840"/>
            <a:chExt cx="186480" cy="501120"/>
          </a:xfrm>
        </p:grpSpPr>
        <p:sp>
          <p:nvSpPr>
            <p:cNvPr id="117" name="CustomShape 115">
              <a:extLst>
                <a:ext uri="{FF2B5EF4-FFF2-40B4-BE49-F238E27FC236}">
                  <a16:creationId xmlns:a16="http://schemas.microsoft.com/office/drawing/2014/main" id="{79AD2F92-95BC-E6DF-C541-88D500915D87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Group 116">
              <a:extLst>
                <a:ext uri="{FF2B5EF4-FFF2-40B4-BE49-F238E27FC236}">
                  <a16:creationId xmlns:a16="http://schemas.microsoft.com/office/drawing/2014/main" id="{FADB590C-924A-4063-2D4C-D71B44B3E37B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1" name="Line 117">
                <a:extLst>
                  <a:ext uri="{FF2B5EF4-FFF2-40B4-BE49-F238E27FC236}">
                    <a16:creationId xmlns:a16="http://schemas.microsoft.com/office/drawing/2014/main" id="{B1208ADB-AFFB-E632-013B-6E095F7BBE46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Line 118">
                <a:extLst>
                  <a:ext uri="{FF2B5EF4-FFF2-40B4-BE49-F238E27FC236}">
                    <a16:creationId xmlns:a16="http://schemas.microsoft.com/office/drawing/2014/main" id="{13EAB54A-9C1C-7777-0AB9-9A35147A50D5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DC1A1568-EC00-8CF4-B400-1ABD0410938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0">
                <a:extLst>
                  <a:ext uri="{FF2B5EF4-FFF2-40B4-BE49-F238E27FC236}">
                    <a16:creationId xmlns:a16="http://schemas.microsoft.com/office/drawing/2014/main" id="{97CA1823-9E28-7606-C8F1-1324BE119935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1">
                <a:extLst>
                  <a:ext uri="{FF2B5EF4-FFF2-40B4-BE49-F238E27FC236}">
                    <a16:creationId xmlns:a16="http://schemas.microsoft.com/office/drawing/2014/main" id="{6776066B-8D63-1499-D4E7-C9F3C0C9C2EF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22">
                <a:extLst>
                  <a:ext uri="{FF2B5EF4-FFF2-40B4-BE49-F238E27FC236}">
                    <a16:creationId xmlns:a16="http://schemas.microsoft.com/office/drawing/2014/main" id="{77EC638F-F678-8DB3-B0D8-94F96109BD8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3">
                <a:extLst>
                  <a:ext uri="{FF2B5EF4-FFF2-40B4-BE49-F238E27FC236}">
                    <a16:creationId xmlns:a16="http://schemas.microsoft.com/office/drawing/2014/main" id="{4F2DAAD0-D3FD-9E3B-7ECC-687733B35825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4">
                <a:extLst>
                  <a:ext uri="{FF2B5EF4-FFF2-40B4-BE49-F238E27FC236}">
                    <a16:creationId xmlns:a16="http://schemas.microsoft.com/office/drawing/2014/main" id="{7A276F84-D433-3E5F-B391-E031B8BD9A2A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5">
                <a:extLst>
                  <a:ext uri="{FF2B5EF4-FFF2-40B4-BE49-F238E27FC236}">
                    <a16:creationId xmlns:a16="http://schemas.microsoft.com/office/drawing/2014/main" id="{4D53A725-E40E-D9EF-FE78-871A0C6862FE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6">
                <a:extLst>
                  <a:ext uri="{FF2B5EF4-FFF2-40B4-BE49-F238E27FC236}">
                    <a16:creationId xmlns:a16="http://schemas.microsoft.com/office/drawing/2014/main" id="{257579F8-4D42-691D-4153-48FEBB73565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7">
                <a:extLst>
                  <a:ext uri="{FF2B5EF4-FFF2-40B4-BE49-F238E27FC236}">
                    <a16:creationId xmlns:a16="http://schemas.microsoft.com/office/drawing/2014/main" id="{51AADF53-19AC-6B41-3BDD-F0DBA50FB702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8">
                <a:extLst>
                  <a:ext uri="{FF2B5EF4-FFF2-40B4-BE49-F238E27FC236}">
                    <a16:creationId xmlns:a16="http://schemas.microsoft.com/office/drawing/2014/main" id="{E25556BD-874B-B8D0-9A16-FD9A7738E8F2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9">
                <a:extLst>
                  <a:ext uri="{FF2B5EF4-FFF2-40B4-BE49-F238E27FC236}">
                    <a16:creationId xmlns:a16="http://schemas.microsoft.com/office/drawing/2014/main" id="{AAF081A5-C9F1-FDF2-3C24-C003A220E7E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30">
                <a:extLst>
                  <a:ext uri="{FF2B5EF4-FFF2-40B4-BE49-F238E27FC236}">
                    <a16:creationId xmlns:a16="http://schemas.microsoft.com/office/drawing/2014/main" id="{B640FEA3-B14A-F8EE-CEF6-CA0042D6F50F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9" name="CustomShape 131">
              <a:extLst>
                <a:ext uri="{FF2B5EF4-FFF2-40B4-BE49-F238E27FC236}">
                  <a16:creationId xmlns:a16="http://schemas.microsoft.com/office/drawing/2014/main" id="{5BF72CBE-ADFE-475F-9DBB-610DB83D8900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32">
              <a:extLst>
                <a:ext uri="{FF2B5EF4-FFF2-40B4-BE49-F238E27FC236}">
                  <a16:creationId xmlns:a16="http://schemas.microsoft.com/office/drawing/2014/main" id="{3DDBA5F0-41D0-EBAA-A06C-5FA9C72D30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6D4E896D-5A33-A984-CA47-FEF559E13CE6}"/>
              </a:ext>
            </a:extLst>
          </p:cNvPr>
          <p:cNvGrpSpPr/>
          <p:nvPr/>
        </p:nvGrpSpPr>
        <p:grpSpPr>
          <a:xfrm>
            <a:off x="6069133" y="1564866"/>
            <a:ext cx="311642" cy="837462"/>
            <a:chOff x="2608560" y="807840"/>
            <a:chExt cx="186480" cy="501120"/>
          </a:xfrm>
        </p:grpSpPr>
        <p:sp>
          <p:nvSpPr>
            <p:cNvPr id="136" name="CustomShape 134">
              <a:extLst>
                <a:ext uri="{FF2B5EF4-FFF2-40B4-BE49-F238E27FC236}">
                  <a16:creationId xmlns:a16="http://schemas.microsoft.com/office/drawing/2014/main" id="{EEDE604B-C19A-97E6-9E27-203D71F7BB0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35">
              <a:extLst>
                <a:ext uri="{FF2B5EF4-FFF2-40B4-BE49-F238E27FC236}">
                  <a16:creationId xmlns:a16="http://schemas.microsoft.com/office/drawing/2014/main" id="{A5A15D43-B4BD-5516-6D6C-7B576A73A5B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0" name="Line 136">
                <a:extLst>
                  <a:ext uri="{FF2B5EF4-FFF2-40B4-BE49-F238E27FC236}">
                    <a16:creationId xmlns:a16="http://schemas.microsoft.com/office/drawing/2014/main" id="{B2318FF6-0D7D-B951-5B1E-09673F2C10A9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Line 137">
                <a:extLst>
                  <a:ext uri="{FF2B5EF4-FFF2-40B4-BE49-F238E27FC236}">
                    <a16:creationId xmlns:a16="http://schemas.microsoft.com/office/drawing/2014/main" id="{C6E7D782-C195-2548-4483-FE7CD5B9D407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Line 138">
                <a:extLst>
                  <a:ext uri="{FF2B5EF4-FFF2-40B4-BE49-F238E27FC236}">
                    <a16:creationId xmlns:a16="http://schemas.microsoft.com/office/drawing/2014/main" id="{45D78DFF-0F85-3CFE-7193-F0EE41C5E1E2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Line 139">
                <a:extLst>
                  <a:ext uri="{FF2B5EF4-FFF2-40B4-BE49-F238E27FC236}">
                    <a16:creationId xmlns:a16="http://schemas.microsoft.com/office/drawing/2014/main" id="{F56B6DC2-C5BF-6EF8-5645-54D7AE591198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40">
                <a:extLst>
                  <a:ext uri="{FF2B5EF4-FFF2-40B4-BE49-F238E27FC236}">
                    <a16:creationId xmlns:a16="http://schemas.microsoft.com/office/drawing/2014/main" id="{2A212325-FC93-7048-8C62-A641FCF6BF46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41">
                <a:extLst>
                  <a:ext uri="{FF2B5EF4-FFF2-40B4-BE49-F238E27FC236}">
                    <a16:creationId xmlns:a16="http://schemas.microsoft.com/office/drawing/2014/main" id="{89F22C99-AC95-1D5C-65DE-AB52BED72697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42">
                <a:extLst>
                  <a:ext uri="{FF2B5EF4-FFF2-40B4-BE49-F238E27FC236}">
                    <a16:creationId xmlns:a16="http://schemas.microsoft.com/office/drawing/2014/main" id="{31F00A2B-0014-FEA3-692B-1ACC76DE630F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3">
                <a:extLst>
                  <a:ext uri="{FF2B5EF4-FFF2-40B4-BE49-F238E27FC236}">
                    <a16:creationId xmlns:a16="http://schemas.microsoft.com/office/drawing/2014/main" id="{AD902846-4C57-EDBF-F733-E65F9D73163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4">
                <a:extLst>
                  <a:ext uri="{FF2B5EF4-FFF2-40B4-BE49-F238E27FC236}">
                    <a16:creationId xmlns:a16="http://schemas.microsoft.com/office/drawing/2014/main" id="{96FAA88D-2D75-5C76-267E-64B4C3C9030A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11AA3786-50C7-446E-AF05-E79D3DD5A26B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6">
                <a:extLst>
                  <a:ext uri="{FF2B5EF4-FFF2-40B4-BE49-F238E27FC236}">
                    <a16:creationId xmlns:a16="http://schemas.microsoft.com/office/drawing/2014/main" id="{494E4EAF-95E5-C292-4413-DA5027855634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7">
                <a:extLst>
                  <a:ext uri="{FF2B5EF4-FFF2-40B4-BE49-F238E27FC236}">
                    <a16:creationId xmlns:a16="http://schemas.microsoft.com/office/drawing/2014/main" id="{8BDB87A3-3F1A-3EFE-2F16-E4C7E037808F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8">
                <a:extLst>
                  <a:ext uri="{FF2B5EF4-FFF2-40B4-BE49-F238E27FC236}">
                    <a16:creationId xmlns:a16="http://schemas.microsoft.com/office/drawing/2014/main" id="{D56A3816-2AB8-F6E0-9A12-E70BB9DCC9CF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9">
                <a:extLst>
                  <a:ext uri="{FF2B5EF4-FFF2-40B4-BE49-F238E27FC236}">
                    <a16:creationId xmlns:a16="http://schemas.microsoft.com/office/drawing/2014/main" id="{6C972620-B896-E8FE-967A-C438F737F34C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8" name="CustomShape 150">
              <a:extLst>
                <a:ext uri="{FF2B5EF4-FFF2-40B4-BE49-F238E27FC236}">
                  <a16:creationId xmlns:a16="http://schemas.microsoft.com/office/drawing/2014/main" id="{A4B51099-F074-ECD5-1C36-1D360D98283D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1">
              <a:extLst>
                <a:ext uri="{FF2B5EF4-FFF2-40B4-BE49-F238E27FC236}">
                  <a16:creationId xmlns:a16="http://schemas.microsoft.com/office/drawing/2014/main" id="{1BA8CBF8-9E19-F3A2-EA4A-EAF02F3322BF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152">
            <a:extLst>
              <a:ext uri="{FF2B5EF4-FFF2-40B4-BE49-F238E27FC236}">
                <a16:creationId xmlns:a16="http://schemas.microsoft.com/office/drawing/2014/main" id="{1FC39B15-895A-1C17-7B86-4974FE5DAE0F}"/>
              </a:ext>
            </a:extLst>
          </p:cNvPr>
          <p:cNvGrpSpPr/>
          <p:nvPr/>
        </p:nvGrpSpPr>
        <p:grpSpPr>
          <a:xfrm>
            <a:off x="6413864" y="1564866"/>
            <a:ext cx="311642" cy="837462"/>
            <a:chOff x="2814840" y="807840"/>
            <a:chExt cx="186480" cy="501120"/>
          </a:xfrm>
        </p:grpSpPr>
        <p:sp>
          <p:nvSpPr>
            <p:cNvPr id="155" name="CustomShape 153">
              <a:extLst>
                <a:ext uri="{FF2B5EF4-FFF2-40B4-BE49-F238E27FC236}">
                  <a16:creationId xmlns:a16="http://schemas.microsoft.com/office/drawing/2014/main" id="{70AE50E8-D9DC-BC89-FDDF-271D05C88D24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6" name="Group 154">
              <a:extLst>
                <a:ext uri="{FF2B5EF4-FFF2-40B4-BE49-F238E27FC236}">
                  <a16:creationId xmlns:a16="http://schemas.microsoft.com/office/drawing/2014/main" id="{06DBB51A-00B7-9AC7-43D5-F1C85D9315ED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59" name="Line 155">
                <a:extLst>
                  <a:ext uri="{FF2B5EF4-FFF2-40B4-BE49-F238E27FC236}">
                    <a16:creationId xmlns:a16="http://schemas.microsoft.com/office/drawing/2014/main" id="{4CE13102-DA4C-7E39-8E75-FE6D3D043643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Line 156">
                <a:extLst>
                  <a:ext uri="{FF2B5EF4-FFF2-40B4-BE49-F238E27FC236}">
                    <a16:creationId xmlns:a16="http://schemas.microsoft.com/office/drawing/2014/main" id="{8DC11165-FA1E-AA45-B39C-7BF925E57A02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Line 157">
                <a:extLst>
                  <a:ext uri="{FF2B5EF4-FFF2-40B4-BE49-F238E27FC236}">
                    <a16:creationId xmlns:a16="http://schemas.microsoft.com/office/drawing/2014/main" id="{BF98B9B3-ACA4-33FC-C455-3AA0BB54522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Line 158">
                <a:extLst>
                  <a:ext uri="{FF2B5EF4-FFF2-40B4-BE49-F238E27FC236}">
                    <a16:creationId xmlns:a16="http://schemas.microsoft.com/office/drawing/2014/main" id="{C239ABFD-9F9B-B6F5-7C48-EA81A3A63C9C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9">
                <a:extLst>
                  <a:ext uri="{FF2B5EF4-FFF2-40B4-BE49-F238E27FC236}">
                    <a16:creationId xmlns:a16="http://schemas.microsoft.com/office/drawing/2014/main" id="{CD6E8BB3-4A95-9012-8099-43BEFC4DB8BC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60">
                <a:extLst>
                  <a:ext uri="{FF2B5EF4-FFF2-40B4-BE49-F238E27FC236}">
                    <a16:creationId xmlns:a16="http://schemas.microsoft.com/office/drawing/2014/main" id="{E3016745-CE80-C06F-9D1C-35DC73130BA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61">
                <a:extLst>
                  <a:ext uri="{FF2B5EF4-FFF2-40B4-BE49-F238E27FC236}">
                    <a16:creationId xmlns:a16="http://schemas.microsoft.com/office/drawing/2014/main" id="{573DCDFF-6826-0066-D010-E9DEE3B00661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62">
                <a:extLst>
                  <a:ext uri="{FF2B5EF4-FFF2-40B4-BE49-F238E27FC236}">
                    <a16:creationId xmlns:a16="http://schemas.microsoft.com/office/drawing/2014/main" id="{49D78D46-2611-027F-8ABD-3CBC466FF69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3">
                <a:extLst>
                  <a:ext uri="{FF2B5EF4-FFF2-40B4-BE49-F238E27FC236}">
                    <a16:creationId xmlns:a16="http://schemas.microsoft.com/office/drawing/2014/main" id="{372463AC-D82F-3887-61E2-14F406248903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4">
                <a:extLst>
                  <a:ext uri="{FF2B5EF4-FFF2-40B4-BE49-F238E27FC236}">
                    <a16:creationId xmlns:a16="http://schemas.microsoft.com/office/drawing/2014/main" id="{1EEE3890-E333-8095-3C78-42DCB660154F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5">
                <a:extLst>
                  <a:ext uri="{FF2B5EF4-FFF2-40B4-BE49-F238E27FC236}">
                    <a16:creationId xmlns:a16="http://schemas.microsoft.com/office/drawing/2014/main" id="{FC612869-4086-A344-4CA6-337D6DF6FF77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6">
                <a:extLst>
                  <a:ext uri="{FF2B5EF4-FFF2-40B4-BE49-F238E27FC236}">
                    <a16:creationId xmlns:a16="http://schemas.microsoft.com/office/drawing/2014/main" id="{86946A6A-7D00-155C-86AE-725B52810D62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7">
                <a:extLst>
                  <a:ext uri="{FF2B5EF4-FFF2-40B4-BE49-F238E27FC236}">
                    <a16:creationId xmlns:a16="http://schemas.microsoft.com/office/drawing/2014/main" id="{B1195663-6B29-8C51-4102-5DD16891A520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8">
                <a:extLst>
                  <a:ext uri="{FF2B5EF4-FFF2-40B4-BE49-F238E27FC236}">
                    <a16:creationId xmlns:a16="http://schemas.microsoft.com/office/drawing/2014/main" id="{4108534B-9E00-5960-46C3-5B3A26348B22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7" name="CustomShape 169">
              <a:extLst>
                <a:ext uri="{FF2B5EF4-FFF2-40B4-BE49-F238E27FC236}">
                  <a16:creationId xmlns:a16="http://schemas.microsoft.com/office/drawing/2014/main" id="{E1795D15-8914-D17C-03AE-E0EB7DA4B5FF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0">
              <a:extLst>
                <a:ext uri="{FF2B5EF4-FFF2-40B4-BE49-F238E27FC236}">
                  <a16:creationId xmlns:a16="http://schemas.microsoft.com/office/drawing/2014/main" id="{9BD38BB3-BF53-8023-74B2-75F1835F2F81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CustomShape 171">
            <a:extLst>
              <a:ext uri="{FF2B5EF4-FFF2-40B4-BE49-F238E27FC236}">
                <a16:creationId xmlns:a16="http://schemas.microsoft.com/office/drawing/2014/main" id="{A6CAD7EB-C55A-A478-FB4F-BD4EF5FC7495}"/>
              </a:ext>
            </a:extLst>
          </p:cNvPr>
          <p:cNvSpPr/>
          <p:nvPr/>
        </p:nvSpPr>
        <p:spPr>
          <a:xfrm>
            <a:off x="3292635" y="1564265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D7C416E-9709-6390-EA22-0108E1B861DA}"/>
              </a:ext>
            </a:extLst>
          </p:cNvPr>
          <p:cNvSpPr txBox="1"/>
          <p:nvPr/>
        </p:nvSpPr>
        <p:spPr>
          <a:xfrm>
            <a:off x="3011424" y="1391734"/>
            <a:ext cx="4169664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New submission to EBAS</a:t>
            </a:r>
          </a:p>
        </p:txBody>
      </p:sp>
    </p:spTree>
    <p:extLst>
      <p:ext uri="{BB962C8B-B14F-4D97-AF65-F5344CB8AC3E}">
        <p14:creationId xmlns:p14="http://schemas.microsoft.com/office/powerpoint/2010/main" val="218131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D75-C3BE-C5F6-ABEB-9AA3258F90F6}"/>
              </a:ext>
            </a:extLst>
          </p:cNvPr>
          <p:cNvGrpSpPr/>
          <p:nvPr/>
        </p:nvGrpSpPr>
        <p:grpSpPr>
          <a:xfrm>
            <a:off x="3999544" y="1564866"/>
            <a:ext cx="311642" cy="837462"/>
            <a:chOff x="1370160" y="807840"/>
            <a:chExt cx="186480" cy="501120"/>
          </a:xfrm>
        </p:grpSpPr>
        <p:sp>
          <p:nvSpPr>
            <p:cNvPr id="5" name="CustomShape 3">
              <a:extLst>
                <a:ext uri="{FF2B5EF4-FFF2-40B4-BE49-F238E27FC236}">
                  <a16:creationId xmlns:a16="http://schemas.microsoft.com/office/drawing/2014/main" id="{BF3EA290-A181-C9CB-1706-8B6FCB185AC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9DD8DD-3769-4F4D-03E2-3681953EE5E1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7CC047C3-9EEE-1DA9-F86A-7906515CD056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BA51E1A7-C277-2090-CC20-0CB066467C8A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041D6899-250D-992C-0BFF-A7281269EA17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D26C129-7586-769A-7837-DBDC5276C3F4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E33AD391-4F5A-3C4F-F28C-92A8E4385C30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30DD992-9CDF-307F-8A3D-E7AE805DABC9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628B14BD-3B95-6151-33DE-A655441EA54C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E75220F5-B3EA-F307-B70C-92500CCC3555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C960D53-DD4B-A3C1-B5EB-7C71C9D6589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B2F47F17-3D46-9DA3-035D-6E788630163D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15C1E0B-3701-1C9F-5BE8-9E202203D4BC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E2C5267-473C-2BB8-64E5-ED82A5BC3A4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AACB8A7-CB97-1C1B-5660-BEF6AA671525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3625D7B6-8FAE-51D8-0AB5-60394B13864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" name="CustomShape 19">
              <a:extLst>
                <a:ext uri="{FF2B5EF4-FFF2-40B4-BE49-F238E27FC236}">
                  <a16:creationId xmlns:a16="http://schemas.microsoft.com/office/drawing/2014/main" id="{DD749493-45DD-66BA-3A70-560F855EAE07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20">
              <a:extLst>
                <a:ext uri="{FF2B5EF4-FFF2-40B4-BE49-F238E27FC236}">
                  <a16:creationId xmlns:a16="http://schemas.microsoft.com/office/drawing/2014/main" id="{F94011A3-6399-40A9-E6C1-F6E966DA610E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CustomShape 21">
            <a:extLst>
              <a:ext uri="{FF2B5EF4-FFF2-40B4-BE49-F238E27FC236}">
                <a16:creationId xmlns:a16="http://schemas.microsoft.com/office/drawing/2014/main" id="{EC16E41E-8C46-16A0-86AC-B21F099B4BCC}"/>
              </a:ext>
            </a:extLst>
          </p:cNvPr>
          <p:cNvSpPr/>
          <p:nvPr/>
        </p:nvSpPr>
        <p:spPr>
          <a:xfrm>
            <a:off x="3684895" y="1564867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4415F-25F8-DEF9-B0B9-A6AAB9AE6A11}"/>
              </a:ext>
            </a:extLst>
          </p:cNvPr>
          <p:cNvGrpSpPr/>
          <p:nvPr/>
        </p:nvGrpSpPr>
        <p:grpSpPr>
          <a:xfrm>
            <a:off x="3685496" y="1558850"/>
            <a:ext cx="155821" cy="837462"/>
            <a:chOff x="1182240" y="804240"/>
            <a:chExt cx="93240" cy="50112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E0D76163-2FFE-35DC-EBE1-267212EEA77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0499236-D6ED-E1D9-9D8A-C6F9A8F9F1E2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D879226-9AA6-CFA9-70DE-A50FAEA1E43C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4A6525-C724-E286-8AEE-9AC7C96A8A7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6C107C4-35E5-14B4-D5E8-96F22BAF3231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FD93DE88-019A-2912-76CD-647A6B7E929A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FB8892F3-26B7-343C-A3D2-4C9D17A4C954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3AB3907B-77BC-606E-F5F1-56A8865FDFCE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75AA098-D8C9-88AA-633D-C58B38A69357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ACC8BD9-C547-6115-CDC2-96669B4C772F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697D3A1-6119-3CF4-82F1-0351E7C6CEBC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02F2558-9457-8DE0-78A7-264088361689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EE3B09A-C35D-F984-8A6F-F70F0BBE912F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2026EE1-BF70-4355-4DFA-9A897310ECFA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" name="TextShape 37">
            <a:extLst>
              <a:ext uri="{FF2B5EF4-FFF2-40B4-BE49-F238E27FC236}">
                <a16:creationId xmlns:a16="http://schemas.microsoft.com/office/drawing/2014/main" id="{838F97BC-E643-AC9A-B444-513A1B8FDC83}"/>
              </a:ext>
            </a:extLst>
          </p:cNvPr>
          <p:cNvSpPr txBox="1"/>
          <p:nvPr/>
        </p:nvSpPr>
        <p:spPr>
          <a:xfrm rot="16200000">
            <a:off x="2923688" y="1787002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137FB2F-C2FD-4DA9-DFDC-BFC87025E161}"/>
              </a:ext>
            </a:extLst>
          </p:cNvPr>
          <p:cNvGrpSpPr/>
          <p:nvPr/>
        </p:nvGrpSpPr>
        <p:grpSpPr>
          <a:xfrm>
            <a:off x="4344275" y="1564866"/>
            <a:ext cx="311642" cy="837462"/>
            <a:chOff x="1576440" y="807840"/>
            <a:chExt cx="186480" cy="501120"/>
          </a:xfrm>
        </p:grpSpPr>
        <p:sp>
          <p:nvSpPr>
            <p:cNvPr id="41" name="CustomShape 39">
              <a:extLst>
                <a:ext uri="{FF2B5EF4-FFF2-40B4-BE49-F238E27FC236}">
                  <a16:creationId xmlns:a16="http://schemas.microsoft.com/office/drawing/2014/main" id="{C61D2E7D-C55B-3E9E-028A-A924E54D7F50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DCA1305-21D8-1691-82A1-01C5407B91BA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AB9B3EE0-58CA-202C-A45B-51B7C130AAB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D7C2EC37-6829-A5EB-CD2E-BF9328B9251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F25F108A-7563-A545-6C3C-A57019C24915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18EE9819-6EC9-DBA9-AA80-9E4CD8E406EE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9581515-B2B7-AE7B-C309-991546A54845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F2D27FD9-9508-7537-F177-973F2B4297F3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F0DD6CB-3F49-0FD9-D93A-FC90494732B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6FC4A741-1D1A-7E3A-2745-60AF19C03907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20A32055-6474-C327-0060-5A7CAF56F78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B990D63-0734-0B26-3B26-9E90AD7043C5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D31F90FB-5CDB-77EA-4904-09AEA2579FA2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70EE53FA-29C3-1993-DC65-71583644DA4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545DCDC8-581C-20BF-05DF-47683C727558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4DC0944D-D588-81D6-F7C2-09DD9E80EE1B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" name="CustomShape 55">
              <a:extLst>
                <a:ext uri="{FF2B5EF4-FFF2-40B4-BE49-F238E27FC236}">
                  <a16:creationId xmlns:a16="http://schemas.microsoft.com/office/drawing/2014/main" id="{A6CCBFD9-7922-8308-BC02-5BDA5198927F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56">
              <a:extLst>
                <a:ext uri="{FF2B5EF4-FFF2-40B4-BE49-F238E27FC236}">
                  <a16:creationId xmlns:a16="http://schemas.microsoft.com/office/drawing/2014/main" id="{2DA8DE01-FE1C-3E96-188D-F7AFC7569EB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F9BA3E-C4C9-3DFE-E28B-3FE0CB30EEBC}"/>
              </a:ext>
            </a:extLst>
          </p:cNvPr>
          <p:cNvGrpSpPr/>
          <p:nvPr/>
        </p:nvGrpSpPr>
        <p:grpSpPr>
          <a:xfrm>
            <a:off x="4689608" y="1564866"/>
            <a:ext cx="311642" cy="837462"/>
            <a:chOff x="1783080" y="807840"/>
            <a:chExt cx="186480" cy="501120"/>
          </a:xfrm>
        </p:grpSpPr>
        <p:sp>
          <p:nvSpPr>
            <p:cNvPr id="60" name="CustomShape 58">
              <a:extLst>
                <a:ext uri="{FF2B5EF4-FFF2-40B4-BE49-F238E27FC236}">
                  <a16:creationId xmlns:a16="http://schemas.microsoft.com/office/drawing/2014/main" id="{C1802A62-5957-969A-DEAC-CB019436E3EA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1" name="Group 59">
              <a:extLst>
                <a:ext uri="{FF2B5EF4-FFF2-40B4-BE49-F238E27FC236}">
                  <a16:creationId xmlns:a16="http://schemas.microsoft.com/office/drawing/2014/main" id="{475CC610-6FAB-4360-CE6D-FF81A5BCD7E9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A758917D-E910-07D6-78BB-88625AD52FA4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63482650-129E-B85C-07B8-2313992C347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FCA96B90-A2E4-516E-2E70-1E3C85F8FF2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CC02E4B2-9BE8-4348-20CA-3463228F21D4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77AF3682-3B21-784F-1E05-678149180954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7E1AB1CB-3C7A-7468-DDA3-A5298065FBF4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080FB5D2-99F5-0F07-2601-5FE93B1F8F49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ADF9A50A-50DA-59FA-CB72-2110BAD180DD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8777F193-6E08-19A6-2BAD-2BFD493433A3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BA76E92B-03CC-FFE3-5527-B1B8F14448D8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7C128C2-DD6F-16A1-330D-8F62084C565E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6DA3233C-73BE-8948-FFB0-03F2DAEEAE3F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3C346787-D4C6-E1A0-FDE5-D4EC92D3C8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890C9BBF-781A-65F8-F200-A7DC823688A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" name="CustomShape 74">
              <a:extLst>
                <a:ext uri="{FF2B5EF4-FFF2-40B4-BE49-F238E27FC236}">
                  <a16:creationId xmlns:a16="http://schemas.microsoft.com/office/drawing/2014/main" id="{CFC316F5-FAAE-64BF-C477-09922B5EC674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75">
              <a:extLst>
                <a:ext uri="{FF2B5EF4-FFF2-40B4-BE49-F238E27FC236}">
                  <a16:creationId xmlns:a16="http://schemas.microsoft.com/office/drawing/2014/main" id="{54CD39E1-186F-097E-F4DC-740E6F683D5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C7C8D36D-027B-6EFC-5191-B345124D6059}"/>
              </a:ext>
            </a:extLst>
          </p:cNvPr>
          <p:cNvGrpSpPr/>
          <p:nvPr/>
        </p:nvGrpSpPr>
        <p:grpSpPr>
          <a:xfrm>
            <a:off x="5034339" y="1564866"/>
            <a:ext cx="311642" cy="837462"/>
            <a:chOff x="1989360" y="807840"/>
            <a:chExt cx="186480" cy="501120"/>
          </a:xfrm>
        </p:grpSpPr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1A54A583-B005-1027-C4E3-C792B6F80ECD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0" name="Group 78">
              <a:extLst>
                <a:ext uri="{FF2B5EF4-FFF2-40B4-BE49-F238E27FC236}">
                  <a16:creationId xmlns:a16="http://schemas.microsoft.com/office/drawing/2014/main" id="{E5063D2A-FAAB-CDA6-C1D5-93F2A8A82337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4F33D078-2FF3-D767-8218-6836A96D3335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EA2A3BBE-EDD5-BFCB-95C8-F96FB9BB66CD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02CF5BCC-F079-E994-6243-FCBD9C6AF84A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B15B6DA5-55D1-1CCE-EC06-4A5FF0AEDA53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C21078F3-D988-E576-D989-F77B089FF99F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4C82FC43-7900-358B-A9F0-3C5EC741D40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291A78CC-4482-1D34-7277-4D14B2671DE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0BED842-A3FA-9F0D-374A-C5DF2BF3C20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0CA82B91-D4F5-0ADB-A6D2-4EB271E7E73C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78650885-7D7D-1B42-BF84-F43CD99D687D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CBFC19C6-B1A3-62F1-4372-E550BCFFCA51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DE267C33-97D3-A39A-CD08-9F6E6F8CB9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7078F718-2E60-4749-A87E-9C8C3327EE8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BA14DB47-6E41-9BD8-0003-F69F07FCFB16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" name="CustomShape 93">
              <a:extLst>
                <a:ext uri="{FF2B5EF4-FFF2-40B4-BE49-F238E27FC236}">
                  <a16:creationId xmlns:a16="http://schemas.microsoft.com/office/drawing/2014/main" id="{5FBADCB3-28F1-898A-D486-189C23E33D5F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94">
              <a:extLst>
                <a:ext uri="{FF2B5EF4-FFF2-40B4-BE49-F238E27FC236}">
                  <a16:creationId xmlns:a16="http://schemas.microsoft.com/office/drawing/2014/main" id="{CC27165D-C631-A3D0-F0D9-CA2183ED006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95">
            <a:extLst>
              <a:ext uri="{FF2B5EF4-FFF2-40B4-BE49-F238E27FC236}">
                <a16:creationId xmlns:a16="http://schemas.microsoft.com/office/drawing/2014/main" id="{BFA43542-1A71-C210-D2A6-F98B48BF941D}"/>
              </a:ext>
            </a:extLst>
          </p:cNvPr>
          <p:cNvGrpSpPr/>
          <p:nvPr/>
        </p:nvGrpSpPr>
        <p:grpSpPr>
          <a:xfrm>
            <a:off x="5379070" y="1564866"/>
            <a:ext cx="311642" cy="837462"/>
            <a:chOff x="2195640" y="807840"/>
            <a:chExt cx="186480" cy="501120"/>
          </a:xfrm>
        </p:grpSpPr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796CECEC-D9AB-F0D3-A575-4E762225EC0B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9" name="Group 97">
              <a:extLst>
                <a:ext uri="{FF2B5EF4-FFF2-40B4-BE49-F238E27FC236}">
                  <a16:creationId xmlns:a16="http://schemas.microsoft.com/office/drawing/2014/main" id="{3E8E263F-471E-FFFB-AFC9-7A2815BCAC20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464B527B-D127-0268-5E99-EABC0C9A98CA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475CAA48-BA3D-76BF-B04E-F50F74D74E0E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4EED67F2-2B08-1F5C-866A-6D9EF27B9574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F7C12C97-2B5D-67D5-483F-C6ECB78BC20D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A59BC8E5-260E-D2FD-894D-8067F23CDD7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5E20B0FF-232F-18E6-F895-7CFB87E706EB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C54B0A65-04EF-2BB7-6099-60B12427DADA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9EFF4BAB-B3E4-8789-17F8-AB9D861C5B9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5A933438-DD8B-CC94-A358-EEC1D1D0F99E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73363F6C-BDE2-C724-9712-48F3BEB4262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2D4E7C31-9B6E-D761-7BC4-8CCA9A93F827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A1CA7F6B-6F1B-7514-49DD-01A77F6154B3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10">
                <a:extLst>
                  <a:ext uri="{FF2B5EF4-FFF2-40B4-BE49-F238E27FC236}">
                    <a16:creationId xmlns:a16="http://schemas.microsoft.com/office/drawing/2014/main" id="{5D3DDFE2-9472-5644-83C3-B558D99C2536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11">
                <a:extLst>
                  <a:ext uri="{FF2B5EF4-FFF2-40B4-BE49-F238E27FC236}">
                    <a16:creationId xmlns:a16="http://schemas.microsoft.com/office/drawing/2014/main" id="{8626572D-F50A-151F-BB20-6928D0673501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0" name="CustomShape 112">
              <a:extLst>
                <a:ext uri="{FF2B5EF4-FFF2-40B4-BE49-F238E27FC236}">
                  <a16:creationId xmlns:a16="http://schemas.microsoft.com/office/drawing/2014/main" id="{4EA95EE3-5C9F-7705-B23B-536610368685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13">
              <a:extLst>
                <a:ext uri="{FF2B5EF4-FFF2-40B4-BE49-F238E27FC236}">
                  <a16:creationId xmlns:a16="http://schemas.microsoft.com/office/drawing/2014/main" id="{F06F8DF3-2B33-5516-0FFB-936BF4C4E700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roup 114">
            <a:extLst>
              <a:ext uri="{FF2B5EF4-FFF2-40B4-BE49-F238E27FC236}">
                <a16:creationId xmlns:a16="http://schemas.microsoft.com/office/drawing/2014/main" id="{E3117CF1-F3A1-8D4C-1E39-392258D79A74}"/>
              </a:ext>
            </a:extLst>
          </p:cNvPr>
          <p:cNvGrpSpPr/>
          <p:nvPr/>
        </p:nvGrpSpPr>
        <p:grpSpPr>
          <a:xfrm>
            <a:off x="5724402" y="1564866"/>
            <a:ext cx="311642" cy="837462"/>
            <a:chOff x="2402280" y="807840"/>
            <a:chExt cx="186480" cy="501120"/>
          </a:xfrm>
        </p:grpSpPr>
        <p:sp>
          <p:nvSpPr>
            <p:cNvPr id="117" name="CustomShape 115">
              <a:extLst>
                <a:ext uri="{FF2B5EF4-FFF2-40B4-BE49-F238E27FC236}">
                  <a16:creationId xmlns:a16="http://schemas.microsoft.com/office/drawing/2014/main" id="{79AD2F92-95BC-E6DF-C541-88D500915D87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Group 116">
              <a:extLst>
                <a:ext uri="{FF2B5EF4-FFF2-40B4-BE49-F238E27FC236}">
                  <a16:creationId xmlns:a16="http://schemas.microsoft.com/office/drawing/2014/main" id="{FADB590C-924A-4063-2D4C-D71B44B3E37B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1" name="Line 117">
                <a:extLst>
                  <a:ext uri="{FF2B5EF4-FFF2-40B4-BE49-F238E27FC236}">
                    <a16:creationId xmlns:a16="http://schemas.microsoft.com/office/drawing/2014/main" id="{B1208ADB-AFFB-E632-013B-6E095F7BBE46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Line 118">
                <a:extLst>
                  <a:ext uri="{FF2B5EF4-FFF2-40B4-BE49-F238E27FC236}">
                    <a16:creationId xmlns:a16="http://schemas.microsoft.com/office/drawing/2014/main" id="{13EAB54A-9C1C-7777-0AB9-9A35147A50D5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DC1A1568-EC00-8CF4-B400-1ABD0410938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0">
                <a:extLst>
                  <a:ext uri="{FF2B5EF4-FFF2-40B4-BE49-F238E27FC236}">
                    <a16:creationId xmlns:a16="http://schemas.microsoft.com/office/drawing/2014/main" id="{97CA1823-9E28-7606-C8F1-1324BE119935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1">
                <a:extLst>
                  <a:ext uri="{FF2B5EF4-FFF2-40B4-BE49-F238E27FC236}">
                    <a16:creationId xmlns:a16="http://schemas.microsoft.com/office/drawing/2014/main" id="{6776066B-8D63-1499-D4E7-C9F3C0C9C2EF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22">
                <a:extLst>
                  <a:ext uri="{FF2B5EF4-FFF2-40B4-BE49-F238E27FC236}">
                    <a16:creationId xmlns:a16="http://schemas.microsoft.com/office/drawing/2014/main" id="{77EC638F-F678-8DB3-B0D8-94F96109BD8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3">
                <a:extLst>
                  <a:ext uri="{FF2B5EF4-FFF2-40B4-BE49-F238E27FC236}">
                    <a16:creationId xmlns:a16="http://schemas.microsoft.com/office/drawing/2014/main" id="{4F2DAAD0-D3FD-9E3B-7ECC-687733B35825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4">
                <a:extLst>
                  <a:ext uri="{FF2B5EF4-FFF2-40B4-BE49-F238E27FC236}">
                    <a16:creationId xmlns:a16="http://schemas.microsoft.com/office/drawing/2014/main" id="{7A276F84-D433-3E5F-B391-E031B8BD9A2A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5">
                <a:extLst>
                  <a:ext uri="{FF2B5EF4-FFF2-40B4-BE49-F238E27FC236}">
                    <a16:creationId xmlns:a16="http://schemas.microsoft.com/office/drawing/2014/main" id="{4D53A725-E40E-D9EF-FE78-871A0C6862FE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6">
                <a:extLst>
                  <a:ext uri="{FF2B5EF4-FFF2-40B4-BE49-F238E27FC236}">
                    <a16:creationId xmlns:a16="http://schemas.microsoft.com/office/drawing/2014/main" id="{257579F8-4D42-691D-4153-48FEBB73565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7">
                <a:extLst>
                  <a:ext uri="{FF2B5EF4-FFF2-40B4-BE49-F238E27FC236}">
                    <a16:creationId xmlns:a16="http://schemas.microsoft.com/office/drawing/2014/main" id="{51AADF53-19AC-6B41-3BDD-F0DBA50FB702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8">
                <a:extLst>
                  <a:ext uri="{FF2B5EF4-FFF2-40B4-BE49-F238E27FC236}">
                    <a16:creationId xmlns:a16="http://schemas.microsoft.com/office/drawing/2014/main" id="{E25556BD-874B-B8D0-9A16-FD9A7738E8F2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9">
                <a:extLst>
                  <a:ext uri="{FF2B5EF4-FFF2-40B4-BE49-F238E27FC236}">
                    <a16:creationId xmlns:a16="http://schemas.microsoft.com/office/drawing/2014/main" id="{AAF081A5-C9F1-FDF2-3C24-C003A220E7E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30">
                <a:extLst>
                  <a:ext uri="{FF2B5EF4-FFF2-40B4-BE49-F238E27FC236}">
                    <a16:creationId xmlns:a16="http://schemas.microsoft.com/office/drawing/2014/main" id="{B640FEA3-B14A-F8EE-CEF6-CA0042D6F50F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9" name="CustomShape 131">
              <a:extLst>
                <a:ext uri="{FF2B5EF4-FFF2-40B4-BE49-F238E27FC236}">
                  <a16:creationId xmlns:a16="http://schemas.microsoft.com/office/drawing/2014/main" id="{5BF72CBE-ADFE-475F-9DBB-610DB83D8900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32">
              <a:extLst>
                <a:ext uri="{FF2B5EF4-FFF2-40B4-BE49-F238E27FC236}">
                  <a16:creationId xmlns:a16="http://schemas.microsoft.com/office/drawing/2014/main" id="{3DDBA5F0-41D0-EBAA-A06C-5FA9C72D30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6D4E896D-5A33-A984-CA47-FEF559E13CE6}"/>
              </a:ext>
            </a:extLst>
          </p:cNvPr>
          <p:cNvGrpSpPr/>
          <p:nvPr/>
        </p:nvGrpSpPr>
        <p:grpSpPr>
          <a:xfrm>
            <a:off x="6069133" y="1564866"/>
            <a:ext cx="311642" cy="837462"/>
            <a:chOff x="2608560" y="807840"/>
            <a:chExt cx="186480" cy="501120"/>
          </a:xfrm>
        </p:grpSpPr>
        <p:sp>
          <p:nvSpPr>
            <p:cNvPr id="136" name="CustomShape 134">
              <a:extLst>
                <a:ext uri="{FF2B5EF4-FFF2-40B4-BE49-F238E27FC236}">
                  <a16:creationId xmlns:a16="http://schemas.microsoft.com/office/drawing/2014/main" id="{EEDE604B-C19A-97E6-9E27-203D71F7BB0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35">
              <a:extLst>
                <a:ext uri="{FF2B5EF4-FFF2-40B4-BE49-F238E27FC236}">
                  <a16:creationId xmlns:a16="http://schemas.microsoft.com/office/drawing/2014/main" id="{A5A15D43-B4BD-5516-6D6C-7B576A73A5B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0" name="Line 136">
                <a:extLst>
                  <a:ext uri="{FF2B5EF4-FFF2-40B4-BE49-F238E27FC236}">
                    <a16:creationId xmlns:a16="http://schemas.microsoft.com/office/drawing/2014/main" id="{B2318FF6-0D7D-B951-5B1E-09673F2C10A9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Line 137">
                <a:extLst>
                  <a:ext uri="{FF2B5EF4-FFF2-40B4-BE49-F238E27FC236}">
                    <a16:creationId xmlns:a16="http://schemas.microsoft.com/office/drawing/2014/main" id="{C6E7D782-C195-2548-4483-FE7CD5B9D407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Line 138">
                <a:extLst>
                  <a:ext uri="{FF2B5EF4-FFF2-40B4-BE49-F238E27FC236}">
                    <a16:creationId xmlns:a16="http://schemas.microsoft.com/office/drawing/2014/main" id="{45D78DFF-0F85-3CFE-7193-F0EE41C5E1E2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Line 139">
                <a:extLst>
                  <a:ext uri="{FF2B5EF4-FFF2-40B4-BE49-F238E27FC236}">
                    <a16:creationId xmlns:a16="http://schemas.microsoft.com/office/drawing/2014/main" id="{F56B6DC2-C5BF-6EF8-5645-54D7AE591198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40">
                <a:extLst>
                  <a:ext uri="{FF2B5EF4-FFF2-40B4-BE49-F238E27FC236}">
                    <a16:creationId xmlns:a16="http://schemas.microsoft.com/office/drawing/2014/main" id="{2A212325-FC93-7048-8C62-A641FCF6BF46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41">
                <a:extLst>
                  <a:ext uri="{FF2B5EF4-FFF2-40B4-BE49-F238E27FC236}">
                    <a16:creationId xmlns:a16="http://schemas.microsoft.com/office/drawing/2014/main" id="{89F22C99-AC95-1D5C-65DE-AB52BED72697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42">
                <a:extLst>
                  <a:ext uri="{FF2B5EF4-FFF2-40B4-BE49-F238E27FC236}">
                    <a16:creationId xmlns:a16="http://schemas.microsoft.com/office/drawing/2014/main" id="{31F00A2B-0014-FEA3-692B-1ACC76DE630F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3">
                <a:extLst>
                  <a:ext uri="{FF2B5EF4-FFF2-40B4-BE49-F238E27FC236}">
                    <a16:creationId xmlns:a16="http://schemas.microsoft.com/office/drawing/2014/main" id="{AD902846-4C57-EDBF-F733-E65F9D73163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4">
                <a:extLst>
                  <a:ext uri="{FF2B5EF4-FFF2-40B4-BE49-F238E27FC236}">
                    <a16:creationId xmlns:a16="http://schemas.microsoft.com/office/drawing/2014/main" id="{96FAA88D-2D75-5C76-267E-64B4C3C9030A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11AA3786-50C7-446E-AF05-E79D3DD5A26B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6">
                <a:extLst>
                  <a:ext uri="{FF2B5EF4-FFF2-40B4-BE49-F238E27FC236}">
                    <a16:creationId xmlns:a16="http://schemas.microsoft.com/office/drawing/2014/main" id="{494E4EAF-95E5-C292-4413-DA5027855634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7">
                <a:extLst>
                  <a:ext uri="{FF2B5EF4-FFF2-40B4-BE49-F238E27FC236}">
                    <a16:creationId xmlns:a16="http://schemas.microsoft.com/office/drawing/2014/main" id="{8BDB87A3-3F1A-3EFE-2F16-E4C7E037808F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8">
                <a:extLst>
                  <a:ext uri="{FF2B5EF4-FFF2-40B4-BE49-F238E27FC236}">
                    <a16:creationId xmlns:a16="http://schemas.microsoft.com/office/drawing/2014/main" id="{D56A3816-2AB8-F6E0-9A12-E70BB9DCC9CF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9">
                <a:extLst>
                  <a:ext uri="{FF2B5EF4-FFF2-40B4-BE49-F238E27FC236}">
                    <a16:creationId xmlns:a16="http://schemas.microsoft.com/office/drawing/2014/main" id="{6C972620-B896-E8FE-967A-C438F737F34C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8" name="CustomShape 150">
              <a:extLst>
                <a:ext uri="{FF2B5EF4-FFF2-40B4-BE49-F238E27FC236}">
                  <a16:creationId xmlns:a16="http://schemas.microsoft.com/office/drawing/2014/main" id="{A4B51099-F074-ECD5-1C36-1D360D98283D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1">
              <a:extLst>
                <a:ext uri="{FF2B5EF4-FFF2-40B4-BE49-F238E27FC236}">
                  <a16:creationId xmlns:a16="http://schemas.microsoft.com/office/drawing/2014/main" id="{1BA8CBF8-9E19-F3A2-EA4A-EAF02F3322BF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152">
            <a:extLst>
              <a:ext uri="{FF2B5EF4-FFF2-40B4-BE49-F238E27FC236}">
                <a16:creationId xmlns:a16="http://schemas.microsoft.com/office/drawing/2014/main" id="{1FC39B15-895A-1C17-7B86-4974FE5DAE0F}"/>
              </a:ext>
            </a:extLst>
          </p:cNvPr>
          <p:cNvGrpSpPr/>
          <p:nvPr/>
        </p:nvGrpSpPr>
        <p:grpSpPr>
          <a:xfrm>
            <a:off x="6413864" y="1564866"/>
            <a:ext cx="311642" cy="837462"/>
            <a:chOff x="2814840" y="807840"/>
            <a:chExt cx="186480" cy="501120"/>
          </a:xfrm>
        </p:grpSpPr>
        <p:sp>
          <p:nvSpPr>
            <p:cNvPr id="155" name="CustomShape 153">
              <a:extLst>
                <a:ext uri="{FF2B5EF4-FFF2-40B4-BE49-F238E27FC236}">
                  <a16:creationId xmlns:a16="http://schemas.microsoft.com/office/drawing/2014/main" id="{70AE50E8-D9DC-BC89-FDDF-271D05C88D24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6" name="Group 154">
              <a:extLst>
                <a:ext uri="{FF2B5EF4-FFF2-40B4-BE49-F238E27FC236}">
                  <a16:creationId xmlns:a16="http://schemas.microsoft.com/office/drawing/2014/main" id="{06DBB51A-00B7-9AC7-43D5-F1C85D9315ED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59" name="Line 155">
                <a:extLst>
                  <a:ext uri="{FF2B5EF4-FFF2-40B4-BE49-F238E27FC236}">
                    <a16:creationId xmlns:a16="http://schemas.microsoft.com/office/drawing/2014/main" id="{4CE13102-DA4C-7E39-8E75-FE6D3D043643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Line 156">
                <a:extLst>
                  <a:ext uri="{FF2B5EF4-FFF2-40B4-BE49-F238E27FC236}">
                    <a16:creationId xmlns:a16="http://schemas.microsoft.com/office/drawing/2014/main" id="{8DC11165-FA1E-AA45-B39C-7BF925E57A02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Line 157">
                <a:extLst>
                  <a:ext uri="{FF2B5EF4-FFF2-40B4-BE49-F238E27FC236}">
                    <a16:creationId xmlns:a16="http://schemas.microsoft.com/office/drawing/2014/main" id="{BF98B9B3-ACA4-33FC-C455-3AA0BB54522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Line 158">
                <a:extLst>
                  <a:ext uri="{FF2B5EF4-FFF2-40B4-BE49-F238E27FC236}">
                    <a16:creationId xmlns:a16="http://schemas.microsoft.com/office/drawing/2014/main" id="{C239ABFD-9F9B-B6F5-7C48-EA81A3A63C9C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9">
                <a:extLst>
                  <a:ext uri="{FF2B5EF4-FFF2-40B4-BE49-F238E27FC236}">
                    <a16:creationId xmlns:a16="http://schemas.microsoft.com/office/drawing/2014/main" id="{CD6E8BB3-4A95-9012-8099-43BEFC4DB8BC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60">
                <a:extLst>
                  <a:ext uri="{FF2B5EF4-FFF2-40B4-BE49-F238E27FC236}">
                    <a16:creationId xmlns:a16="http://schemas.microsoft.com/office/drawing/2014/main" id="{E3016745-CE80-C06F-9D1C-35DC73130BA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61">
                <a:extLst>
                  <a:ext uri="{FF2B5EF4-FFF2-40B4-BE49-F238E27FC236}">
                    <a16:creationId xmlns:a16="http://schemas.microsoft.com/office/drawing/2014/main" id="{573DCDFF-6826-0066-D010-E9DEE3B00661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62">
                <a:extLst>
                  <a:ext uri="{FF2B5EF4-FFF2-40B4-BE49-F238E27FC236}">
                    <a16:creationId xmlns:a16="http://schemas.microsoft.com/office/drawing/2014/main" id="{49D78D46-2611-027F-8ABD-3CBC466FF69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3">
                <a:extLst>
                  <a:ext uri="{FF2B5EF4-FFF2-40B4-BE49-F238E27FC236}">
                    <a16:creationId xmlns:a16="http://schemas.microsoft.com/office/drawing/2014/main" id="{372463AC-D82F-3887-61E2-14F406248903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4">
                <a:extLst>
                  <a:ext uri="{FF2B5EF4-FFF2-40B4-BE49-F238E27FC236}">
                    <a16:creationId xmlns:a16="http://schemas.microsoft.com/office/drawing/2014/main" id="{1EEE3890-E333-8095-3C78-42DCB660154F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5">
                <a:extLst>
                  <a:ext uri="{FF2B5EF4-FFF2-40B4-BE49-F238E27FC236}">
                    <a16:creationId xmlns:a16="http://schemas.microsoft.com/office/drawing/2014/main" id="{FC612869-4086-A344-4CA6-337D6DF6FF77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6">
                <a:extLst>
                  <a:ext uri="{FF2B5EF4-FFF2-40B4-BE49-F238E27FC236}">
                    <a16:creationId xmlns:a16="http://schemas.microsoft.com/office/drawing/2014/main" id="{86946A6A-7D00-155C-86AE-725B52810D62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7">
                <a:extLst>
                  <a:ext uri="{FF2B5EF4-FFF2-40B4-BE49-F238E27FC236}">
                    <a16:creationId xmlns:a16="http://schemas.microsoft.com/office/drawing/2014/main" id="{B1195663-6B29-8C51-4102-5DD16891A520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8">
                <a:extLst>
                  <a:ext uri="{FF2B5EF4-FFF2-40B4-BE49-F238E27FC236}">
                    <a16:creationId xmlns:a16="http://schemas.microsoft.com/office/drawing/2014/main" id="{4108534B-9E00-5960-46C3-5B3A26348B22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7" name="CustomShape 169">
              <a:extLst>
                <a:ext uri="{FF2B5EF4-FFF2-40B4-BE49-F238E27FC236}">
                  <a16:creationId xmlns:a16="http://schemas.microsoft.com/office/drawing/2014/main" id="{E1795D15-8914-D17C-03AE-E0EB7DA4B5FF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0">
              <a:extLst>
                <a:ext uri="{FF2B5EF4-FFF2-40B4-BE49-F238E27FC236}">
                  <a16:creationId xmlns:a16="http://schemas.microsoft.com/office/drawing/2014/main" id="{9BD38BB3-BF53-8023-74B2-75F1835F2F81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CustomShape 171">
            <a:extLst>
              <a:ext uri="{FF2B5EF4-FFF2-40B4-BE49-F238E27FC236}">
                <a16:creationId xmlns:a16="http://schemas.microsoft.com/office/drawing/2014/main" id="{A6CAD7EB-C55A-A478-FB4F-BD4EF5FC7495}"/>
              </a:ext>
            </a:extLst>
          </p:cNvPr>
          <p:cNvSpPr/>
          <p:nvPr/>
        </p:nvSpPr>
        <p:spPr>
          <a:xfrm>
            <a:off x="3292635" y="1564265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D7C416E-9709-6390-EA22-0108E1B861DA}"/>
              </a:ext>
            </a:extLst>
          </p:cNvPr>
          <p:cNvSpPr txBox="1"/>
          <p:nvPr/>
        </p:nvSpPr>
        <p:spPr>
          <a:xfrm>
            <a:off x="3011424" y="1391734"/>
            <a:ext cx="4169664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New submission to EBAS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0B950-EB7B-A314-1EFF-C5129C51F5C4}"/>
              </a:ext>
            </a:extLst>
          </p:cNvPr>
          <p:cNvSpPr txBox="1"/>
          <p:nvPr/>
        </p:nvSpPr>
        <p:spPr>
          <a:xfrm>
            <a:off x="954121" y="1634403"/>
            <a:ext cx="1247457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64BB661-D6B7-752D-F605-364D1AD3FAA0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201578" y="1942687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619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D75-C3BE-C5F6-ABEB-9AA3258F90F6}"/>
              </a:ext>
            </a:extLst>
          </p:cNvPr>
          <p:cNvGrpSpPr/>
          <p:nvPr/>
        </p:nvGrpSpPr>
        <p:grpSpPr>
          <a:xfrm>
            <a:off x="3999544" y="1564866"/>
            <a:ext cx="311642" cy="837462"/>
            <a:chOff x="1370160" y="807840"/>
            <a:chExt cx="186480" cy="501120"/>
          </a:xfrm>
        </p:grpSpPr>
        <p:sp>
          <p:nvSpPr>
            <p:cNvPr id="5" name="CustomShape 3">
              <a:extLst>
                <a:ext uri="{FF2B5EF4-FFF2-40B4-BE49-F238E27FC236}">
                  <a16:creationId xmlns:a16="http://schemas.microsoft.com/office/drawing/2014/main" id="{BF3EA290-A181-C9CB-1706-8B6FCB185AC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9DD8DD-3769-4F4D-03E2-3681953EE5E1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7CC047C3-9EEE-1DA9-F86A-7906515CD056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BA51E1A7-C277-2090-CC20-0CB066467C8A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041D6899-250D-992C-0BFF-A7281269EA17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D26C129-7586-769A-7837-DBDC5276C3F4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E33AD391-4F5A-3C4F-F28C-92A8E4385C30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30DD992-9CDF-307F-8A3D-E7AE805DABC9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628B14BD-3B95-6151-33DE-A655441EA54C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E75220F5-B3EA-F307-B70C-92500CCC3555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C960D53-DD4B-A3C1-B5EB-7C71C9D6589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B2F47F17-3D46-9DA3-035D-6E788630163D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15C1E0B-3701-1C9F-5BE8-9E202203D4BC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E2C5267-473C-2BB8-64E5-ED82A5BC3A4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AACB8A7-CB97-1C1B-5660-BEF6AA671525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3625D7B6-8FAE-51D8-0AB5-60394B13864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" name="CustomShape 19">
              <a:extLst>
                <a:ext uri="{FF2B5EF4-FFF2-40B4-BE49-F238E27FC236}">
                  <a16:creationId xmlns:a16="http://schemas.microsoft.com/office/drawing/2014/main" id="{DD749493-45DD-66BA-3A70-560F855EAE07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20">
              <a:extLst>
                <a:ext uri="{FF2B5EF4-FFF2-40B4-BE49-F238E27FC236}">
                  <a16:creationId xmlns:a16="http://schemas.microsoft.com/office/drawing/2014/main" id="{F94011A3-6399-40A9-E6C1-F6E966DA610E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CustomShape 21">
            <a:extLst>
              <a:ext uri="{FF2B5EF4-FFF2-40B4-BE49-F238E27FC236}">
                <a16:creationId xmlns:a16="http://schemas.microsoft.com/office/drawing/2014/main" id="{EC16E41E-8C46-16A0-86AC-B21F099B4BCC}"/>
              </a:ext>
            </a:extLst>
          </p:cNvPr>
          <p:cNvSpPr/>
          <p:nvPr/>
        </p:nvSpPr>
        <p:spPr>
          <a:xfrm>
            <a:off x="3684895" y="1564867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4415F-25F8-DEF9-B0B9-A6AAB9AE6A11}"/>
              </a:ext>
            </a:extLst>
          </p:cNvPr>
          <p:cNvGrpSpPr/>
          <p:nvPr/>
        </p:nvGrpSpPr>
        <p:grpSpPr>
          <a:xfrm>
            <a:off x="3685496" y="1558850"/>
            <a:ext cx="155821" cy="837462"/>
            <a:chOff x="1182240" y="804240"/>
            <a:chExt cx="93240" cy="50112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E0D76163-2FFE-35DC-EBE1-267212EEA77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0499236-D6ED-E1D9-9D8A-C6F9A8F9F1E2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D879226-9AA6-CFA9-70DE-A50FAEA1E43C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4A6525-C724-E286-8AEE-9AC7C96A8A7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6C107C4-35E5-14B4-D5E8-96F22BAF3231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FD93DE88-019A-2912-76CD-647A6B7E929A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FB8892F3-26B7-343C-A3D2-4C9D17A4C954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3AB3907B-77BC-606E-F5F1-56A8865FDFCE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75AA098-D8C9-88AA-633D-C58B38A69357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ACC8BD9-C547-6115-CDC2-96669B4C772F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697D3A1-6119-3CF4-82F1-0351E7C6CEBC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02F2558-9457-8DE0-78A7-264088361689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EE3B09A-C35D-F984-8A6F-F70F0BBE912F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2026EE1-BF70-4355-4DFA-9A897310ECFA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" name="TextShape 37">
            <a:extLst>
              <a:ext uri="{FF2B5EF4-FFF2-40B4-BE49-F238E27FC236}">
                <a16:creationId xmlns:a16="http://schemas.microsoft.com/office/drawing/2014/main" id="{838F97BC-E643-AC9A-B444-513A1B8FDC83}"/>
              </a:ext>
            </a:extLst>
          </p:cNvPr>
          <p:cNvSpPr txBox="1"/>
          <p:nvPr/>
        </p:nvSpPr>
        <p:spPr>
          <a:xfrm rot="16200000">
            <a:off x="2923688" y="1787002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137FB2F-C2FD-4DA9-DFDC-BFC87025E161}"/>
              </a:ext>
            </a:extLst>
          </p:cNvPr>
          <p:cNvGrpSpPr/>
          <p:nvPr/>
        </p:nvGrpSpPr>
        <p:grpSpPr>
          <a:xfrm>
            <a:off x="4344275" y="1564866"/>
            <a:ext cx="311642" cy="837462"/>
            <a:chOff x="1576440" y="807840"/>
            <a:chExt cx="186480" cy="501120"/>
          </a:xfrm>
        </p:grpSpPr>
        <p:sp>
          <p:nvSpPr>
            <p:cNvPr id="41" name="CustomShape 39">
              <a:extLst>
                <a:ext uri="{FF2B5EF4-FFF2-40B4-BE49-F238E27FC236}">
                  <a16:creationId xmlns:a16="http://schemas.microsoft.com/office/drawing/2014/main" id="{C61D2E7D-C55B-3E9E-028A-A924E54D7F50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DCA1305-21D8-1691-82A1-01C5407B91BA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AB9B3EE0-58CA-202C-A45B-51B7C130AAB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D7C2EC37-6829-A5EB-CD2E-BF9328B9251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F25F108A-7563-A545-6C3C-A57019C24915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18EE9819-6EC9-DBA9-AA80-9E4CD8E406EE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9581515-B2B7-AE7B-C309-991546A54845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F2D27FD9-9508-7537-F177-973F2B4297F3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F0DD6CB-3F49-0FD9-D93A-FC90494732B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6FC4A741-1D1A-7E3A-2745-60AF19C03907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20A32055-6474-C327-0060-5A7CAF56F78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B990D63-0734-0B26-3B26-9E90AD7043C5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D31F90FB-5CDB-77EA-4904-09AEA2579FA2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70EE53FA-29C3-1993-DC65-71583644DA4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545DCDC8-581C-20BF-05DF-47683C727558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4DC0944D-D588-81D6-F7C2-09DD9E80EE1B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" name="CustomShape 55">
              <a:extLst>
                <a:ext uri="{FF2B5EF4-FFF2-40B4-BE49-F238E27FC236}">
                  <a16:creationId xmlns:a16="http://schemas.microsoft.com/office/drawing/2014/main" id="{A6CCBFD9-7922-8308-BC02-5BDA5198927F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56">
              <a:extLst>
                <a:ext uri="{FF2B5EF4-FFF2-40B4-BE49-F238E27FC236}">
                  <a16:creationId xmlns:a16="http://schemas.microsoft.com/office/drawing/2014/main" id="{2DA8DE01-FE1C-3E96-188D-F7AFC7569EB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F9BA3E-C4C9-3DFE-E28B-3FE0CB30EEBC}"/>
              </a:ext>
            </a:extLst>
          </p:cNvPr>
          <p:cNvGrpSpPr/>
          <p:nvPr/>
        </p:nvGrpSpPr>
        <p:grpSpPr>
          <a:xfrm>
            <a:off x="4689608" y="1564866"/>
            <a:ext cx="311642" cy="837462"/>
            <a:chOff x="1783080" y="807840"/>
            <a:chExt cx="186480" cy="501120"/>
          </a:xfrm>
        </p:grpSpPr>
        <p:sp>
          <p:nvSpPr>
            <p:cNvPr id="60" name="CustomShape 58">
              <a:extLst>
                <a:ext uri="{FF2B5EF4-FFF2-40B4-BE49-F238E27FC236}">
                  <a16:creationId xmlns:a16="http://schemas.microsoft.com/office/drawing/2014/main" id="{C1802A62-5957-969A-DEAC-CB019436E3EA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1" name="Group 59">
              <a:extLst>
                <a:ext uri="{FF2B5EF4-FFF2-40B4-BE49-F238E27FC236}">
                  <a16:creationId xmlns:a16="http://schemas.microsoft.com/office/drawing/2014/main" id="{475CC610-6FAB-4360-CE6D-FF81A5BCD7E9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A758917D-E910-07D6-78BB-88625AD52FA4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63482650-129E-B85C-07B8-2313992C347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FCA96B90-A2E4-516E-2E70-1E3C85F8FF2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CC02E4B2-9BE8-4348-20CA-3463228F21D4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77AF3682-3B21-784F-1E05-678149180954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7E1AB1CB-3C7A-7468-DDA3-A5298065FBF4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080FB5D2-99F5-0F07-2601-5FE93B1F8F49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ADF9A50A-50DA-59FA-CB72-2110BAD180DD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8777F193-6E08-19A6-2BAD-2BFD493433A3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BA76E92B-03CC-FFE3-5527-B1B8F14448D8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7C128C2-DD6F-16A1-330D-8F62084C565E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6DA3233C-73BE-8948-FFB0-03F2DAEEAE3F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3C346787-D4C6-E1A0-FDE5-D4EC92D3C8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890C9BBF-781A-65F8-F200-A7DC823688A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" name="CustomShape 74">
              <a:extLst>
                <a:ext uri="{FF2B5EF4-FFF2-40B4-BE49-F238E27FC236}">
                  <a16:creationId xmlns:a16="http://schemas.microsoft.com/office/drawing/2014/main" id="{CFC316F5-FAAE-64BF-C477-09922B5EC674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75">
              <a:extLst>
                <a:ext uri="{FF2B5EF4-FFF2-40B4-BE49-F238E27FC236}">
                  <a16:creationId xmlns:a16="http://schemas.microsoft.com/office/drawing/2014/main" id="{54CD39E1-186F-097E-F4DC-740E6F683D5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C7C8D36D-027B-6EFC-5191-B345124D6059}"/>
              </a:ext>
            </a:extLst>
          </p:cNvPr>
          <p:cNvGrpSpPr/>
          <p:nvPr/>
        </p:nvGrpSpPr>
        <p:grpSpPr>
          <a:xfrm>
            <a:off x="5034339" y="1564866"/>
            <a:ext cx="311642" cy="837462"/>
            <a:chOff x="1989360" y="807840"/>
            <a:chExt cx="186480" cy="501120"/>
          </a:xfrm>
        </p:grpSpPr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1A54A583-B005-1027-C4E3-C792B6F80ECD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0" name="Group 78">
              <a:extLst>
                <a:ext uri="{FF2B5EF4-FFF2-40B4-BE49-F238E27FC236}">
                  <a16:creationId xmlns:a16="http://schemas.microsoft.com/office/drawing/2014/main" id="{E5063D2A-FAAB-CDA6-C1D5-93F2A8A82337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4F33D078-2FF3-D767-8218-6836A96D3335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EA2A3BBE-EDD5-BFCB-95C8-F96FB9BB66CD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02CF5BCC-F079-E994-6243-FCBD9C6AF84A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B15B6DA5-55D1-1CCE-EC06-4A5FF0AEDA53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C21078F3-D988-E576-D989-F77B089FF99F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4C82FC43-7900-358B-A9F0-3C5EC741D40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291A78CC-4482-1D34-7277-4D14B2671DE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0BED842-A3FA-9F0D-374A-C5DF2BF3C20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0CA82B91-D4F5-0ADB-A6D2-4EB271E7E73C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78650885-7D7D-1B42-BF84-F43CD99D687D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CBFC19C6-B1A3-62F1-4372-E550BCFFCA51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DE267C33-97D3-A39A-CD08-9F6E6F8CB9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7078F718-2E60-4749-A87E-9C8C3327EE8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BA14DB47-6E41-9BD8-0003-F69F07FCFB16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" name="CustomShape 93">
              <a:extLst>
                <a:ext uri="{FF2B5EF4-FFF2-40B4-BE49-F238E27FC236}">
                  <a16:creationId xmlns:a16="http://schemas.microsoft.com/office/drawing/2014/main" id="{5FBADCB3-28F1-898A-D486-189C23E33D5F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94">
              <a:extLst>
                <a:ext uri="{FF2B5EF4-FFF2-40B4-BE49-F238E27FC236}">
                  <a16:creationId xmlns:a16="http://schemas.microsoft.com/office/drawing/2014/main" id="{CC27165D-C631-A3D0-F0D9-CA2183ED006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95">
            <a:extLst>
              <a:ext uri="{FF2B5EF4-FFF2-40B4-BE49-F238E27FC236}">
                <a16:creationId xmlns:a16="http://schemas.microsoft.com/office/drawing/2014/main" id="{BFA43542-1A71-C210-D2A6-F98B48BF941D}"/>
              </a:ext>
            </a:extLst>
          </p:cNvPr>
          <p:cNvGrpSpPr/>
          <p:nvPr/>
        </p:nvGrpSpPr>
        <p:grpSpPr>
          <a:xfrm>
            <a:off x="5379070" y="1564866"/>
            <a:ext cx="311642" cy="837462"/>
            <a:chOff x="2195640" y="807840"/>
            <a:chExt cx="186480" cy="501120"/>
          </a:xfrm>
        </p:grpSpPr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796CECEC-D9AB-F0D3-A575-4E762225EC0B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9" name="Group 97">
              <a:extLst>
                <a:ext uri="{FF2B5EF4-FFF2-40B4-BE49-F238E27FC236}">
                  <a16:creationId xmlns:a16="http://schemas.microsoft.com/office/drawing/2014/main" id="{3E8E263F-471E-FFFB-AFC9-7A2815BCAC20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464B527B-D127-0268-5E99-EABC0C9A98CA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475CAA48-BA3D-76BF-B04E-F50F74D74E0E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4EED67F2-2B08-1F5C-866A-6D9EF27B9574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F7C12C97-2B5D-67D5-483F-C6ECB78BC20D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A59BC8E5-260E-D2FD-894D-8067F23CDD7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5E20B0FF-232F-18E6-F895-7CFB87E706EB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C54B0A65-04EF-2BB7-6099-60B12427DADA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9EFF4BAB-B3E4-8789-17F8-AB9D861C5B9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5A933438-DD8B-CC94-A358-EEC1D1D0F99E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73363F6C-BDE2-C724-9712-48F3BEB4262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2D4E7C31-9B6E-D761-7BC4-8CCA9A93F827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A1CA7F6B-6F1B-7514-49DD-01A77F6154B3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10">
                <a:extLst>
                  <a:ext uri="{FF2B5EF4-FFF2-40B4-BE49-F238E27FC236}">
                    <a16:creationId xmlns:a16="http://schemas.microsoft.com/office/drawing/2014/main" id="{5D3DDFE2-9472-5644-83C3-B558D99C2536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11">
                <a:extLst>
                  <a:ext uri="{FF2B5EF4-FFF2-40B4-BE49-F238E27FC236}">
                    <a16:creationId xmlns:a16="http://schemas.microsoft.com/office/drawing/2014/main" id="{8626572D-F50A-151F-BB20-6928D0673501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0" name="CustomShape 112">
              <a:extLst>
                <a:ext uri="{FF2B5EF4-FFF2-40B4-BE49-F238E27FC236}">
                  <a16:creationId xmlns:a16="http://schemas.microsoft.com/office/drawing/2014/main" id="{4EA95EE3-5C9F-7705-B23B-536610368685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13">
              <a:extLst>
                <a:ext uri="{FF2B5EF4-FFF2-40B4-BE49-F238E27FC236}">
                  <a16:creationId xmlns:a16="http://schemas.microsoft.com/office/drawing/2014/main" id="{F06F8DF3-2B33-5516-0FFB-936BF4C4E700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roup 114">
            <a:extLst>
              <a:ext uri="{FF2B5EF4-FFF2-40B4-BE49-F238E27FC236}">
                <a16:creationId xmlns:a16="http://schemas.microsoft.com/office/drawing/2014/main" id="{E3117CF1-F3A1-8D4C-1E39-392258D79A74}"/>
              </a:ext>
            </a:extLst>
          </p:cNvPr>
          <p:cNvGrpSpPr/>
          <p:nvPr/>
        </p:nvGrpSpPr>
        <p:grpSpPr>
          <a:xfrm>
            <a:off x="5724402" y="1564866"/>
            <a:ext cx="311642" cy="837462"/>
            <a:chOff x="2402280" y="807840"/>
            <a:chExt cx="186480" cy="501120"/>
          </a:xfrm>
        </p:grpSpPr>
        <p:sp>
          <p:nvSpPr>
            <p:cNvPr id="117" name="CustomShape 115">
              <a:extLst>
                <a:ext uri="{FF2B5EF4-FFF2-40B4-BE49-F238E27FC236}">
                  <a16:creationId xmlns:a16="http://schemas.microsoft.com/office/drawing/2014/main" id="{79AD2F92-95BC-E6DF-C541-88D500915D87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Group 116">
              <a:extLst>
                <a:ext uri="{FF2B5EF4-FFF2-40B4-BE49-F238E27FC236}">
                  <a16:creationId xmlns:a16="http://schemas.microsoft.com/office/drawing/2014/main" id="{FADB590C-924A-4063-2D4C-D71B44B3E37B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1" name="Line 117">
                <a:extLst>
                  <a:ext uri="{FF2B5EF4-FFF2-40B4-BE49-F238E27FC236}">
                    <a16:creationId xmlns:a16="http://schemas.microsoft.com/office/drawing/2014/main" id="{B1208ADB-AFFB-E632-013B-6E095F7BBE46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Line 118">
                <a:extLst>
                  <a:ext uri="{FF2B5EF4-FFF2-40B4-BE49-F238E27FC236}">
                    <a16:creationId xmlns:a16="http://schemas.microsoft.com/office/drawing/2014/main" id="{13EAB54A-9C1C-7777-0AB9-9A35147A50D5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DC1A1568-EC00-8CF4-B400-1ABD0410938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0">
                <a:extLst>
                  <a:ext uri="{FF2B5EF4-FFF2-40B4-BE49-F238E27FC236}">
                    <a16:creationId xmlns:a16="http://schemas.microsoft.com/office/drawing/2014/main" id="{97CA1823-9E28-7606-C8F1-1324BE119935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1">
                <a:extLst>
                  <a:ext uri="{FF2B5EF4-FFF2-40B4-BE49-F238E27FC236}">
                    <a16:creationId xmlns:a16="http://schemas.microsoft.com/office/drawing/2014/main" id="{6776066B-8D63-1499-D4E7-C9F3C0C9C2EF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22">
                <a:extLst>
                  <a:ext uri="{FF2B5EF4-FFF2-40B4-BE49-F238E27FC236}">
                    <a16:creationId xmlns:a16="http://schemas.microsoft.com/office/drawing/2014/main" id="{77EC638F-F678-8DB3-B0D8-94F96109BD8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3">
                <a:extLst>
                  <a:ext uri="{FF2B5EF4-FFF2-40B4-BE49-F238E27FC236}">
                    <a16:creationId xmlns:a16="http://schemas.microsoft.com/office/drawing/2014/main" id="{4F2DAAD0-D3FD-9E3B-7ECC-687733B35825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4">
                <a:extLst>
                  <a:ext uri="{FF2B5EF4-FFF2-40B4-BE49-F238E27FC236}">
                    <a16:creationId xmlns:a16="http://schemas.microsoft.com/office/drawing/2014/main" id="{7A276F84-D433-3E5F-B391-E031B8BD9A2A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5">
                <a:extLst>
                  <a:ext uri="{FF2B5EF4-FFF2-40B4-BE49-F238E27FC236}">
                    <a16:creationId xmlns:a16="http://schemas.microsoft.com/office/drawing/2014/main" id="{4D53A725-E40E-D9EF-FE78-871A0C6862FE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6">
                <a:extLst>
                  <a:ext uri="{FF2B5EF4-FFF2-40B4-BE49-F238E27FC236}">
                    <a16:creationId xmlns:a16="http://schemas.microsoft.com/office/drawing/2014/main" id="{257579F8-4D42-691D-4153-48FEBB73565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7">
                <a:extLst>
                  <a:ext uri="{FF2B5EF4-FFF2-40B4-BE49-F238E27FC236}">
                    <a16:creationId xmlns:a16="http://schemas.microsoft.com/office/drawing/2014/main" id="{51AADF53-19AC-6B41-3BDD-F0DBA50FB702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8">
                <a:extLst>
                  <a:ext uri="{FF2B5EF4-FFF2-40B4-BE49-F238E27FC236}">
                    <a16:creationId xmlns:a16="http://schemas.microsoft.com/office/drawing/2014/main" id="{E25556BD-874B-B8D0-9A16-FD9A7738E8F2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9">
                <a:extLst>
                  <a:ext uri="{FF2B5EF4-FFF2-40B4-BE49-F238E27FC236}">
                    <a16:creationId xmlns:a16="http://schemas.microsoft.com/office/drawing/2014/main" id="{AAF081A5-C9F1-FDF2-3C24-C003A220E7E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30">
                <a:extLst>
                  <a:ext uri="{FF2B5EF4-FFF2-40B4-BE49-F238E27FC236}">
                    <a16:creationId xmlns:a16="http://schemas.microsoft.com/office/drawing/2014/main" id="{B640FEA3-B14A-F8EE-CEF6-CA0042D6F50F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9" name="CustomShape 131">
              <a:extLst>
                <a:ext uri="{FF2B5EF4-FFF2-40B4-BE49-F238E27FC236}">
                  <a16:creationId xmlns:a16="http://schemas.microsoft.com/office/drawing/2014/main" id="{5BF72CBE-ADFE-475F-9DBB-610DB83D8900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32">
              <a:extLst>
                <a:ext uri="{FF2B5EF4-FFF2-40B4-BE49-F238E27FC236}">
                  <a16:creationId xmlns:a16="http://schemas.microsoft.com/office/drawing/2014/main" id="{3DDBA5F0-41D0-EBAA-A06C-5FA9C72D30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6D4E896D-5A33-A984-CA47-FEF559E13CE6}"/>
              </a:ext>
            </a:extLst>
          </p:cNvPr>
          <p:cNvGrpSpPr/>
          <p:nvPr/>
        </p:nvGrpSpPr>
        <p:grpSpPr>
          <a:xfrm>
            <a:off x="6069133" y="1564866"/>
            <a:ext cx="311642" cy="837462"/>
            <a:chOff x="2608560" y="807840"/>
            <a:chExt cx="186480" cy="501120"/>
          </a:xfrm>
        </p:grpSpPr>
        <p:sp>
          <p:nvSpPr>
            <p:cNvPr id="136" name="CustomShape 134">
              <a:extLst>
                <a:ext uri="{FF2B5EF4-FFF2-40B4-BE49-F238E27FC236}">
                  <a16:creationId xmlns:a16="http://schemas.microsoft.com/office/drawing/2014/main" id="{EEDE604B-C19A-97E6-9E27-203D71F7BB0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35">
              <a:extLst>
                <a:ext uri="{FF2B5EF4-FFF2-40B4-BE49-F238E27FC236}">
                  <a16:creationId xmlns:a16="http://schemas.microsoft.com/office/drawing/2014/main" id="{A5A15D43-B4BD-5516-6D6C-7B576A73A5B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0" name="Line 136">
                <a:extLst>
                  <a:ext uri="{FF2B5EF4-FFF2-40B4-BE49-F238E27FC236}">
                    <a16:creationId xmlns:a16="http://schemas.microsoft.com/office/drawing/2014/main" id="{B2318FF6-0D7D-B951-5B1E-09673F2C10A9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Line 137">
                <a:extLst>
                  <a:ext uri="{FF2B5EF4-FFF2-40B4-BE49-F238E27FC236}">
                    <a16:creationId xmlns:a16="http://schemas.microsoft.com/office/drawing/2014/main" id="{C6E7D782-C195-2548-4483-FE7CD5B9D407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Line 138">
                <a:extLst>
                  <a:ext uri="{FF2B5EF4-FFF2-40B4-BE49-F238E27FC236}">
                    <a16:creationId xmlns:a16="http://schemas.microsoft.com/office/drawing/2014/main" id="{45D78DFF-0F85-3CFE-7193-F0EE41C5E1E2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Line 139">
                <a:extLst>
                  <a:ext uri="{FF2B5EF4-FFF2-40B4-BE49-F238E27FC236}">
                    <a16:creationId xmlns:a16="http://schemas.microsoft.com/office/drawing/2014/main" id="{F56B6DC2-C5BF-6EF8-5645-54D7AE591198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40">
                <a:extLst>
                  <a:ext uri="{FF2B5EF4-FFF2-40B4-BE49-F238E27FC236}">
                    <a16:creationId xmlns:a16="http://schemas.microsoft.com/office/drawing/2014/main" id="{2A212325-FC93-7048-8C62-A641FCF6BF46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41">
                <a:extLst>
                  <a:ext uri="{FF2B5EF4-FFF2-40B4-BE49-F238E27FC236}">
                    <a16:creationId xmlns:a16="http://schemas.microsoft.com/office/drawing/2014/main" id="{89F22C99-AC95-1D5C-65DE-AB52BED72697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42">
                <a:extLst>
                  <a:ext uri="{FF2B5EF4-FFF2-40B4-BE49-F238E27FC236}">
                    <a16:creationId xmlns:a16="http://schemas.microsoft.com/office/drawing/2014/main" id="{31F00A2B-0014-FEA3-692B-1ACC76DE630F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3">
                <a:extLst>
                  <a:ext uri="{FF2B5EF4-FFF2-40B4-BE49-F238E27FC236}">
                    <a16:creationId xmlns:a16="http://schemas.microsoft.com/office/drawing/2014/main" id="{AD902846-4C57-EDBF-F733-E65F9D73163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4">
                <a:extLst>
                  <a:ext uri="{FF2B5EF4-FFF2-40B4-BE49-F238E27FC236}">
                    <a16:creationId xmlns:a16="http://schemas.microsoft.com/office/drawing/2014/main" id="{96FAA88D-2D75-5C76-267E-64B4C3C9030A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11AA3786-50C7-446E-AF05-E79D3DD5A26B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6">
                <a:extLst>
                  <a:ext uri="{FF2B5EF4-FFF2-40B4-BE49-F238E27FC236}">
                    <a16:creationId xmlns:a16="http://schemas.microsoft.com/office/drawing/2014/main" id="{494E4EAF-95E5-C292-4413-DA5027855634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7">
                <a:extLst>
                  <a:ext uri="{FF2B5EF4-FFF2-40B4-BE49-F238E27FC236}">
                    <a16:creationId xmlns:a16="http://schemas.microsoft.com/office/drawing/2014/main" id="{8BDB87A3-3F1A-3EFE-2F16-E4C7E037808F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8">
                <a:extLst>
                  <a:ext uri="{FF2B5EF4-FFF2-40B4-BE49-F238E27FC236}">
                    <a16:creationId xmlns:a16="http://schemas.microsoft.com/office/drawing/2014/main" id="{D56A3816-2AB8-F6E0-9A12-E70BB9DCC9CF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9">
                <a:extLst>
                  <a:ext uri="{FF2B5EF4-FFF2-40B4-BE49-F238E27FC236}">
                    <a16:creationId xmlns:a16="http://schemas.microsoft.com/office/drawing/2014/main" id="{6C972620-B896-E8FE-967A-C438F737F34C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8" name="CustomShape 150">
              <a:extLst>
                <a:ext uri="{FF2B5EF4-FFF2-40B4-BE49-F238E27FC236}">
                  <a16:creationId xmlns:a16="http://schemas.microsoft.com/office/drawing/2014/main" id="{A4B51099-F074-ECD5-1C36-1D360D98283D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1">
              <a:extLst>
                <a:ext uri="{FF2B5EF4-FFF2-40B4-BE49-F238E27FC236}">
                  <a16:creationId xmlns:a16="http://schemas.microsoft.com/office/drawing/2014/main" id="{1BA8CBF8-9E19-F3A2-EA4A-EAF02F3322BF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152">
            <a:extLst>
              <a:ext uri="{FF2B5EF4-FFF2-40B4-BE49-F238E27FC236}">
                <a16:creationId xmlns:a16="http://schemas.microsoft.com/office/drawing/2014/main" id="{1FC39B15-895A-1C17-7B86-4974FE5DAE0F}"/>
              </a:ext>
            </a:extLst>
          </p:cNvPr>
          <p:cNvGrpSpPr/>
          <p:nvPr/>
        </p:nvGrpSpPr>
        <p:grpSpPr>
          <a:xfrm>
            <a:off x="6413864" y="1564866"/>
            <a:ext cx="311642" cy="837462"/>
            <a:chOff x="2814840" y="807840"/>
            <a:chExt cx="186480" cy="501120"/>
          </a:xfrm>
        </p:grpSpPr>
        <p:sp>
          <p:nvSpPr>
            <p:cNvPr id="155" name="CustomShape 153">
              <a:extLst>
                <a:ext uri="{FF2B5EF4-FFF2-40B4-BE49-F238E27FC236}">
                  <a16:creationId xmlns:a16="http://schemas.microsoft.com/office/drawing/2014/main" id="{70AE50E8-D9DC-BC89-FDDF-271D05C88D24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6" name="Group 154">
              <a:extLst>
                <a:ext uri="{FF2B5EF4-FFF2-40B4-BE49-F238E27FC236}">
                  <a16:creationId xmlns:a16="http://schemas.microsoft.com/office/drawing/2014/main" id="{06DBB51A-00B7-9AC7-43D5-F1C85D9315ED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59" name="Line 155">
                <a:extLst>
                  <a:ext uri="{FF2B5EF4-FFF2-40B4-BE49-F238E27FC236}">
                    <a16:creationId xmlns:a16="http://schemas.microsoft.com/office/drawing/2014/main" id="{4CE13102-DA4C-7E39-8E75-FE6D3D043643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Line 156">
                <a:extLst>
                  <a:ext uri="{FF2B5EF4-FFF2-40B4-BE49-F238E27FC236}">
                    <a16:creationId xmlns:a16="http://schemas.microsoft.com/office/drawing/2014/main" id="{8DC11165-FA1E-AA45-B39C-7BF925E57A02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Line 157">
                <a:extLst>
                  <a:ext uri="{FF2B5EF4-FFF2-40B4-BE49-F238E27FC236}">
                    <a16:creationId xmlns:a16="http://schemas.microsoft.com/office/drawing/2014/main" id="{BF98B9B3-ACA4-33FC-C455-3AA0BB54522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Line 158">
                <a:extLst>
                  <a:ext uri="{FF2B5EF4-FFF2-40B4-BE49-F238E27FC236}">
                    <a16:creationId xmlns:a16="http://schemas.microsoft.com/office/drawing/2014/main" id="{C239ABFD-9F9B-B6F5-7C48-EA81A3A63C9C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9">
                <a:extLst>
                  <a:ext uri="{FF2B5EF4-FFF2-40B4-BE49-F238E27FC236}">
                    <a16:creationId xmlns:a16="http://schemas.microsoft.com/office/drawing/2014/main" id="{CD6E8BB3-4A95-9012-8099-43BEFC4DB8BC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60">
                <a:extLst>
                  <a:ext uri="{FF2B5EF4-FFF2-40B4-BE49-F238E27FC236}">
                    <a16:creationId xmlns:a16="http://schemas.microsoft.com/office/drawing/2014/main" id="{E3016745-CE80-C06F-9D1C-35DC73130BA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61">
                <a:extLst>
                  <a:ext uri="{FF2B5EF4-FFF2-40B4-BE49-F238E27FC236}">
                    <a16:creationId xmlns:a16="http://schemas.microsoft.com/office/drawing/2014/main" id="{573DCDFF-6826-0066-D010-E9DEE3B00661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62">
                <a:extLst>
                  <a:ext uri="{FF2B5EF4-FFF2-40B4-BE49-F238E27FC236}">
                    <a16:creationId xmlns:a16="http://schemas.microsoft.com/office/drawing/2014/main" id="{49D78D46-2611-027F-8ABD-3CBC466FF69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3">
                <a:extLst>
                  <a:ext uri="{FF2B5EF4-FFF2-40B4-BE49-F238E27FC236}">
                    <a16:creationId xmlns:a16="http://schemas.microsoft.com/office/drawing/2014/main" id="{372463AC-D82F-3887-61E2-14F406248903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4">
                <a:extLst>
                  <a:ext uri="{FF2B5EF4-FFF2-40B4-BE49-F238E27FC236}">
                    <a16:creationId xmlns:a16="http://schemas.microsoft.com/office/drawing/2014/main" id="{1EEE3890-E333-8095-3C78-42DCB660154F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5">
                <a:extLst>
                  <a:ext uri="{FF2B5EF4-FFF2-40B4-BE49-F238E27FC236}">
                    <a16:creationId xmlns:a16="http://schemas.microsoft.com/office/drawing/2014/main" id="{FC612869-4086-A344-4CA6-337D6DF6FF77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6">
                <a:extLst>
                  <a:ext uri="{FF2B5EF4-FFF2-40B4-BE49-F238E27FC236}">
                    <a16:creationId xmlns:a16="http://schemas.microsoft.com/office/drawing/2014/main" id="{86946A6A-7D00-155C-86AE-725B52810D62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7">
                <a:extLst>
                  <a:ext uri="{FF2B5EF4-FFF2-40B4-BE49-F238E27FC236}">
                    <a16:creationId xmlns:a16="http://schemas.microsoft.com/office/drawing/2014/main" id="{B1195663-6B29-8C51-4102-5DD16891A520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8">
                <a:extLst>
                  <a:ext uri="{FF2B5EF4-FFF2-40B4-BE49-F238E27FC236}">
                    <a16:creationId xmlns:a16="http://schemas.microsoft.com/office/drawing/2014/main" id="{4108534B-9E00-5960-46C3-5B3A26348B22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7" name="CustomShape 169">
              <a:extLst>
                <a:ext uri="{FF2B5EF4-FFF2-40B4-BE49-F238E27FC236}">
                  <a16:creationId xmlns:a16="http://schemas.microsoft.com/office/drawing/2014/main" id="{E1795D15-8914-D17C-03AE-E0EB7DA4B5FF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0">
              <a:extLst>
                <a:ext uri="{FF2B5EF4-FFF2-40B4-BE49-F238E27FC236}">
                  <a16:creationId xmlns:a16="http://schemas.microsoft.com/office/drawing/2014/main" id="{9BD38BB3-BF53-8023-74B2-75F1835F2F81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CustomShape 171">
            <a:extLst>
              <a:ext uri="{FF2B5EF4-FFF2-40B4-BE49-F238E27FC236}">
                <a16:creationId xmlns:a16="http://schemas.microsoft.com/office/drawing/2014/main" id="{A6CAD7EB-C55A-A478-FB4F-BD4EF5FC7495}"/>
              </a:ext>
            </a:extLst>
          </p:cNvPr>
          <p:cNvSpPr/>
          <p:nvPr/>
        </p:nvSpPr>
        <p:spPr>
          <a:xfrm>
            <a:off x="3292635" y="1564265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D7C416E-9709-6390-EA22-0108E1B861DA}"/>
              </a:ext>
            </a:extLst>
          </p:cNvPr>
          <p:cNvSpPr txBox="1"/>
          <p:nvPr/>
        </p:nvSpPr>
        <p:spPr>
          <a:xfrm>
            <a:off x="3011424" y="1391734"/>
            <a:ext cx="4169664" cy="1477328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Submission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0B950-EB7B-A314-1EFF-C5129C51F5C4}"/>
              </a:ext>
            </a:extLst>
          </p:cNvPr>
          <p:cNvSpPr txBox="1"/>
          <p:nvPr/>
        </p:nvSpPr>
        <p:spPr>
          <a:xfrm>
            <a:off x="954121" y="1634403"/>
            <a:ext cx="1247457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64BB661-D6B7-752D-F605-364D1AD3FAA0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201578" y="1942687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5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D75-C3BE-C5F6-ABEB-9AA3258F90F6}"/>
              </a:ext>
            </a:extLst>
          </p:cNvPr>
          <p:cNvGrpSpPr/>
          <p:nvPr/>
        </p:nvGrpSpPr>
        <p:grpSpPr>
          <a:xfrm>
            <a:off x="3999544" y="1564866"/>
            <a:ext cx="311642" cy="837462"/>
            <a:chOff x="1370160" y="807840"/>
            <a:chExt cx="186480" cy="501120"/>
          </a:xfrm>
        </p:grpSpPr>
        <p:sp>
          <p:nvSpPr>
            <p:cNvPr id="5" name="CustomShape 3">
              <a:extLst>
                <a:ext uri="{FF2B5EF4-FFF2-40B4-BE49-F238E27FC236}">
                  <a16:creationId xmlns:a16="http://schemas.microsoft.com/office/drawing/2014/main" id="{BF3EA290-A181-C9CB-1706-8B6FCB185AC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9DD8DD-3769-4F4D-03E2-3681953EE5E1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7CC047C3-9EEE-1DA9-F86A-7906515CD056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BA51E1A7-C277-2090-CC20-0CB066467C8A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041D6899-250D-992C-0BFF-A7281269EA17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D26C129-7586-769A-7837-DBDC5276C3F4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E33AD391-4F5A-3C4F-F28C-92A8E4385C30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30DD992-9CDF-307F-8A3D-E7AE805DABC9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628B14BD-3B95-6151-33DE-A655441EA54C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E75220F5-B3EA-F307-B70C-92500CCC3555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C960D53-DD4B-A3C1-B5EB-7C71C9D6589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B2F47F17-3D46-9DA3-035D-6E788630163D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15C1E0B-3701-1C9F-5BE8-9E202203D4BC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E2C5267-473C-2BB8-64E5-ED82A5BC3A4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AACB8A7-CB97-1C1B-5660-BEF6AA671525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3625D7B6-8FAE-51D8-0AB5-60394B13864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" name="CustomShape 19">
              <a:extLst>
                <a:ext uri="{FF2B5EF4-FFF2-40B4-BE49-F238E27FC236}">
                  <a16:creationId xmlns:a16="http://schemas.microsoft.com/office/drawing/2014/main" id="{DD749493-45DD-66BA-3A70-560F855EAE07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20">
              <a:extLst>
                <a:ext uri="{FF2B5EF4-FFF2-40B4-BE49-F238E27FC236}">
                  <a16:creationId xmlns:a16="http://schemas.microsoft.com/office/drawing/2014/main" id="{F94011A3-6399-40A9-E6C1-F6E966DA610E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CustomShape 21">
            <a:extLst>
              <a:ext uri="{FF2B5EF4-FFF2-40B4-BE49-F238E27FC236}">
                <a16:creationId xmlns:a16="http://schemas.microsoft.com/office/drawing/2014/main" id="{EC16E41E-8C46-16A0-86AC-B21F099B4BCC}"/>
              </a:ext>
            </a:extLst>
          </p:cNvPr>
          <p:cNvSpPr/>
          <p:nvPr/>
        </p:nvSpPr>
        <p:spPr>
          <a:xfrm>
            <a:off x="3684895" y="1564867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4415F-25F8-DEF9-B0B9-A6AAB9AE6A11}"/>
              </a:ext>
            </a:extLst>
          </p:cNvPr>
          <p:cNvGrpSpPr/>
          <p:nvPr/>
        </p:nvGrpSpPr>
        <p:grpSpPr>
          <a:xfrm>
            <a:off x="3685496" y="1558850"/>
            <a:ext cx="155821" cy="837462"/>
            <a:chOff x="1182240" y="804240"/>
            <a:chExt cx="93240" cy="50112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E0D76163-2FFE-35DC-EBE1-267212EEA77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0499236-D6ED-E1D9-9D8A-C6F9A8F9F1E2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D879226-9AA6-CFA9-70DE-A50FAEA1E43C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4A6525-C724-E286-8AEE-9AC7C96A8A7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6C107C4-35E5-14B4-D5E8-96F22BAF3231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FD93DE88-019A-2912-76CD-647A6B7E929A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FB8892F3-26B7-343C-A3D2-4C9D17A4C954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3AB3907B-77BC-606E-F5F1-56A8865FDFCE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75AA098-D8C9-88AA-633D-C58B38A69357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ACC8BD9-C547-6115-CDC2-96669B4C772F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697D3A1-6119-3CF4-82F1-0351E7C6CEBC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02F2558-9457-8DE0-78A7-264088361689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EE3B09A-C35D-F984-8A6F-F70F0BBE912F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2026EE1-BF70-4355-4DFA-9A897310ECFA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" name="TextShape 37">
            <a:extLst>
              <a:ext uri="{FF2B5EF4-FFF2-40B4-BE49-F238E27FC236}">
                <a16:creationId xmlns:a16="http://schemas.microsoft.com/office/drawing/2014/main" id="{838F97BC-E643-AC9A-B444-513A1B8FDC83}"/>
              </a:ext>
            </a:extLst>
          </p:cNvPr>
          <p:cNvSpPr txBox="1"/>
          <p:nvPr/>
        </p:nvSpPr>
        <p:spPr>
          <a:xfrm rot="16200000">
            <a:off x="2923688" y="1787002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137FB2F-C2FD-4DA9-DFDC-BFC87025E161}"/>
              </a:ext>
            </a:extLst>
          </p:cNvPr>
          <p:cNvGrpSpPr/>
          <p:nvPr/>
        </p:nvGrpSpPr>
        <p:grpSpPr>
          <a:xfrm>
            <a:off x="4344275" y="1564866"/>
            <a:ext cx="311642" cy="837462"/>
            <a:chOff x="1576440" y="807840"/>
            <a:chExt cx="186480" cy="501120"/>
          </a:xfrm>
        </p:grpSpPr>
        <p:sp>
          <p:nvSpPr>
            <p:cNvPr id="41" name="CustomShape 39">
              <a:extLst>
                <a:ext uri="{FF2B5EF4-FFF2-40B4-BE49-F238E27FC236}">
                  <a16:creationId xmlns:a16="http://schemas.microsoft.com/office/drawing/2014/main" id="{C61D2E7D-C55B-3E9E-028A-A924E54D7F50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DCA1305-21D8-1691-82A1-01C5407B91BA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AB9B3EE0-58CA-202C-A45B-51B7C130AAB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D7C2EC37-6829-A5EB-CD2E-BF9328B9251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F25F108A-7563-A545-6C3C-A57019C24915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18EE9819-6EC9-DBA9-AA80-9E4CD8E406EE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9581515-B2B7-AE7B-C309-991546A54845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F2D27FD9-9508-7537-F177-973F2B4297F3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F0DD6CB-3F49-0FD9-D93A-FC90494732B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6FC4A741-1D1A-7E3A-2745-60AF19C03907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20A32055-6474-C327-0060-5A7CAF56F78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B990D63-0734-0B26-3B26-9E90AD7043C5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D31F90FB-5CDB-77EA-4904-09AEA2579FA2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70EE53FA-29C3-1993-DC65-71583644DA4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545DCDC8-581C-20BF-05DF-47683C727558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4DC0944D-D588-81D6-F7C2-09DD9E80EE1B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" name="CustomShape 55">
              <a:extLst>
                <a:ext uri="{FF2B5EF4-FFF2-40B4-BE49-F238E27FC236}">
                  <a16:creationId xmlns:a16="http://schemas.microsoft.com/office/drawing/2014/main" id="{A6CCBFD9-7922-8308-BC02-5BDA5198927F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56">
              <a:extLst>
                <a:ext uri="{FF2B5EF4-FFF2-40B4-BE49-F238E27FC236}">
                  <a16:creationId xmlns:a16="http://schemas.microsoft.com/office/drawing/2014/main" id="{2DA8DE01-FE1C-3E96-188D-F7AFC7569EB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F9BA3E-C4C9-3DFE-E28B-3FE0CB30EEBC}"/>
              </a:ext>
            </a:extLst>
          </p:cNvPr>
          <p:cNvGrpSpPr/>
          <p:nvPr/>
        </p:nvGrpSpPr>
        <p:grpSpPr>
          <a:xfrm>
            <a:off x="4689608" y="1564866"/>
            <a:ext cx="311642" cy="837462"/>
            <a:chOff x="1783080" y="807840"/>
            <a:chExt cx="186480" cy="501120"/>
          </a:xfrm>
        </p:grpSpPr>
        <p:sp>
          <p:nvSpPr>
            <p:cNvPr id="60" name="CustomShape 58">
              <a:extLst>
                <a:ext uri="{FF2B5EF4-FFF2-40B4-BE49-F238E27FC236}">
                  <a16:creationId xmlns:a16="http://schemas.microsoft.com/office/drawing/2014/main" id="{C1802A62-5957-969A-DEAC-CB019436E3EA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1" name="Group 59">
              <a:extLst>
                <a:ext uri="{FF2B5EF4-FFF2-40B4-BE49-F238E27FC236}">
                  <a16:creationId xmlns:a16="http://schemas.microsoft.com/office/drawing/2014/main" id="{475CC610-6FAB-4360-CE6D-FF81A5BCD7E9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A758917D-E910-07D6-78BB-88625AD52FA4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63482650-129E-B85C-07B8-2313992C347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FCA96B90-A2E4-516E-2E70-1E3C85F8FF2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CC02E4B2-9BE8-4348-20CA-3463228F21D4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77AF3682-3B21-784F-1E05-678149180954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7E1AB1CB-3C7A-7468-DDA3-A5298065FBF4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080FB5D2-99F5-0F07-2601-5FE93B1F8F49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ADF9A50A-50DA-59FA-CB72-2110BAD180DD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8777F193-6E08-19A6-2BAD-2BFD493433A3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BA76E92B-03CC-FFE3-5527-B1B8F14448D8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7C128C2-DD6F-16A1-330D-8F62084C565E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6DA3233C-73BE-8948-FFB0-03F2DAEEAE3F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3C346787-D4C6-E1A0-FDE5-D4EC92D3C8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890C9BBF-781A-65F8-F200-A7DC823688A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" name="CustomShape 74">
              <a:extLst>
                <a:ext uri="{FF2B5EF4-FFF2-40B4-BE49-F238E27FC236}">
                  <a16:creationId xmlns:a16="http://schemas.microsoft.com/office/drawing/2014/main" id="{CFC316F5-FAAE-64BF-C477-09922B5EC674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75">
              <a:extLst>
                <a:ext uri="{FF2B5EF4-FFF2-40B4-BE49-F238E27FC236}">
                  <a16:creationId xmlns:a16="http://schemas.microsoft.com/office/drawing/2014/main" id="{54CD39E1-186F-097E-F4DC-740E6F683D5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C7C8D36D-027B-6EFC-5191-B345124D6059}"/>
              </a:ext>
            </a:extLst>
          </p:cNvPr>
          <p:cNvGrpSpPr/>
          <p:nvPr/>
        </p:nvGrpSpPr>
        <p:grpSpPr>
          <a:xfrm>
            <a:off x="5034339" y="1564866"/>
            <a:ext cx="311642" cy="837462"/>
            <a:chOff x="1989360" y="807840"/>
            <a:chExt cx="186480" cy="501120"/>
          </a:xfrm>
        </p:grpSpPr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1A54A583-B005-1027-C4E3-C792B6F80ECD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0" name="Group 78">
              <a:extLst>
                <a:ext uri="{FF2B5EF4-FFF2-40B4-BE49-F238E27FC236}">
                  <a16:creationId xmlns:a16="http://schemas.microsoft.com/office/drawing/2014/main" id="{E5063D2A-FAAB-CDA6-C1D5-93F2A8A82337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4F33D078-2FF3-D767-8218-6836A96D3335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EA2A3BBE-EDD5-BFCB-95C8-F96FB9BB66CD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02CF5BCC-F079-E994-6243-FCBD9C6AF84A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B15B6DA5-55D1-1CCE-EC06-4A5FF0AEDA53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C21078F3-D988-E576-D989-F77B089FF99F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4C82FC43-7900-358B-A9F0-3C5EC741D40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291A78CC-4482-1D34-7277-4D14B2671DE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0BED842-A3FA-9F0D-374A-C5DF2BF3C20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0CA82B91-D4F5-0ADB-A6D2-4EB271E7E73C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78650885-7D7D-1B42-BF84-F43CD99D687D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CBFC19C6-B1A3-62F1-4372-E550BCFFCA51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DE267C33-97D3-A39A-CD08-9F6E6F8CB9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7078F718-2E60-4749-A87E-9C8C3327EE8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BA14DB47-6E41-9BD8-0003-F69F07FCFB16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" name="CustomShape 93">
              <a:extLst>
                <a:ext uri="{FF2B5EF4-FFF2-40B4-BE49-F238E27FC236}">
                  <a16:creationId xmlns:a16="http://schemas.microsoft.com/office/drawing/2014/main" id="{5FBADCB3-28F1-898A-D486-189C23E33D5F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94">
              <a:extLst>
                <a:ext uri="{FF2B5EF4-FFF2-40B4-BE49-F238E27FC236}">
                  <a16:creationId xmlns:a16="http://schemas.microsoft.com/office/drawing/2014/main" id="{CC27165D-C631-A3D0-F0D9-CA2183ED006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95">
            <a:extLst>
              <a:ext uri="{FF2B5EF4-FFF2-40B4-BE49-F238E27FC236}">
                <a16:creationId xmlns:a16="http://schemas.microsoft.com/office/drawing/2014/main" id="{BFA43542-1A71-C210-D2A6-F98B48BF941D}"/>
              </a:ext>
            </a:extLst>
          </p:cNvPr>
          <p:cNvGrpSpPr/>
          <p:nvPr/>
        </p:nvGrpSpPr>
        <p:grpSpPr>
          <a:xfrm>
            <a:off x="5379070" y="1564866"/>
            <a:ext cx="311642" cy="837462"/>
            <a:chOff x="2195640" y="807840"/>
            <a:chExt cx="186480" cy="501120"/>
          </a:xfrm>
        </p:grpSpPr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796CECEC-D9AB-F0D3-A575-4E762225EC0B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9" name="Group 97">
              <a:extLst>
                <a:ext uri="{FF2B5EF4-FFF2-40B4-BE49-F238E27FC236}">
                  <a16:creationId xmlns:a16="http://schemas.microsoft.com/office/drawing/2014/main" id="{3E8E263F-471E-FFFB-AFC9-7A2815BCAC20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464B527B-D127-0268-5E99-EABC0C9A98CA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475CAA48-BA3D-76BF-B04E-F50F74D74E0E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4EED67F2-2B08-1F5C-866A-6D9EF27B9574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F7C12C97-2B5D-67D5-483F-C6ECB78BC20D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A59BC8E5-260E-D2FD-894D-8067F23CDD7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5E20B0FF-232F-18E6-F895-7CFB87E706EB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C54B0A65-04EF-2BB7-6099-60B12427DADA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9EFF4BAB-B3E4-8789-17F8-AB9D861C5B9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5A933438-DD8B-CC94-A358-EEC1D1D0F99E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73363F6C-BDE2-C724-9712-48F3BEB4262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2D4E7C31-9B6E-D761-7BC4-8CCA9A93F827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A1CA7F6B-6F1B-7514-49DD-01A77F6154B3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10">
                <a:extLst>
                  <a:ext uri="{FF2B5EF4-FFF2-40B4-BE49-F238E27FC236}">
                    <a16:creationId xmlns:a16="http://schemas.microsoft.com/office/drawing/2014/main" id="{5D3DDFE2-9472-5644-83C3-B558D99C2536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11">
                <a:extLst>
                  <a:ext uri="{FF2B5EF4-FFF2-40B4-BE49-F238E27FC236}">
                    <a16:creationId xmlns:a16="http://schemas.microsoft.com/office/drawing/2014/main" id="{8626572D-F50A-151F-BB20-6928D0673501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0" name="CustomShape 112">
              <a:extLst>
                <a:ext uri="{FF2B5EF4-FFF2-40B4-BE49-F238E27FC236}">
                  <a16:creationId xmlns:a16="http://schemas.microsoft.com/office/drawing/2014/main" id="{4EA95EE3-5C9F-7705-B23B-536610368685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13">
              <a:extLst>
                <a:ext uri="{FF2B5EF4-FFF2-40B4-BE49-F238E27FC236}">
                  <a16:creationId xmlns:a16="http://schemas.microsoft.com/office/drawing/2014/main" id="{F06F8DF3-2B33-5516-0FFB-936BF4C4E700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roup 114">
            <a:extLst>
              <a:ext uri="{FF2B5EF4-FFF2-40B4-BE49-F238E27FC236}">
                <a16:creationId xmlns:a16="http://schemas.microsoft.com/office/drawing/2014/main" id="{E3117CF1-F3A1-8D4C-1E39-392258D79A74}"/>
              </a:ext>
            </a:extLst>
          </p:cNvPr>
          <p:cNvGrpSpPr/>
          <p:nvPr/>
        </p:nvGrpSpPr>
        <p:grpSpPr>
          <a:xfrm>
            <a:off x="5724402" y="1564866"/>
            <a:ext cx="311642" cy="837462"/>
            <a:chOff x="2402280" y="807840"/>
            <a:chExt cx="186480" cy="501120"/>
          </a:xfrm>
        </p:grpSpPr>
        <p:sp>
          <p:nvSpPr>
            <p:cNvPr id="117" name="CustomShape 115">
              <a:extLst>
                <a:ext uri="{FF2B5EF4-FFF2-40B4-BE49-F238E27FC236}">
                  <a16:creationId xmlns:a16="http://schemas.microsoft.com/office/drawing/2014/main" id="{79AD2F92-95BC-E6DF-C541-88D500915D87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Group 116">
              <a:extLst>
                <a:ext uri="{FF2B5EF4-FFF2-40B4-BE49-F238E27FC236}">
                  <a16:creationId xmlns:a16="http://schemas.microsoft.com/office/drawing/2014/main" id="{FADB590C-924A-4063-2D4C-D71B44B3E37B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1" name="Line 117">
                <a:extLst>
                  <a:ext uri="{FF2B5EF4-FFF2-40B4-BE49-F238E27FC236}">
                    <a16:creationId xmlns:a16="http://schemas.microsoft.com/office/drawing/2014/main" id="{B1208ADB-AFFB-E632-013B-6E095F7BBE46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Line 118">
                <a:extLst>
                  <a:ext uri="{FF2B5EF4-FFF2-40B4-BE49-F238E27FC236}">
                    <a16:creationId xmlns:a16="http://schemas.microsoft.com/office/drawing/2014/main" id="{13EAB54A-9C1C-7777-0AB9-9A35147A50D5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DC1A1568-EC00-8CF4-B400-1ABD0410938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0">
                <a:extLst>
                  <a:ext uri="{FF2B5EF4-FFF2-40B4-BE49-F238E27FC236}">
                    <a16:creationId xmlns:a16="http://schemas.microsoft.com/office/drawing/2014/main" id="{97CA1823-9E28-7606-C8F1-1324BE119935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1">
                <a:extLst>
                  <a:ext uri="{FF2B5EF4-FFF2-40B4-BE49-F238E27FC236}">
                    <a16:creationId xmlns:a16="http://schemas.microsoft.com/office/drawing/2014/main" id="{6776066B-8D63-1499-D4E7-C9F3C0C9C2EF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22">
                <a:extLst>
                  <a:ext uri="{FF2B5EF4-FFF2-40B4-BE49-F238E27FC236}">
                    <a16:creationId xmlns:a16="http://schemas.microsoft.com/office/drawing/2014/main" id="{77EC638F-F678-8DB3-B0D8-94F96109BD8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3">
                <a:extLst>
                  <a:ext uri="{FF2B5EF4-FFF2-40B4-BE49-F238E27FC236}">
                    <a16:creationId xmlns:a16="http://schemas.microsoft.com/office/drawing/2014/main" id="{4F2DAAD0-D3FD-9E3B-7ECC-687733B35825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4">
                <a:extLst>
                  <a:ext uri="{FF2B5EF4-FFF2-40B4-BE49-F238E27FC236}">
                    <a16:creationId xmlns:a16="http://schemas.microsoft.com/office/drawing/2014/main" id="{7A276F84-D433-3E5F-B391-E031B8BD9A2A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5">
                <a:extLst>
                  <a:ext uri="{FF2B5EF4-FFF2-40B4-BE49-F238E27FC236}">
                    <a16:creationId xmlns:a16="http://schemas.microsoft.com/office/drawing/2014/main" id="{4D53A725-E40E-D9EF-FE78-871A0C6862FE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6">
                <a:extLst>
                  <a:ext uri="{FF2B5EF4-FFF2-40B4-BE49-F238E27FC236}">
                    <a16:creationId xmlns:a16="http://schemas.microsoft.com/office/drawing/2014/main" id="{257579F8-4D42-691D-4153-48FEBB73565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7">
                <a:extLst>
                  <a:ext uri="{FF2B5EF4-FFF2-40B4-BE49-F238E27FC236}">
                    <a16:creationId xmlns:a16="http://schemas.microsoft.com/office/drawing/2014/main" id="{51AADF53-19AC-6B41-3BDD-F0DBA50FB702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8">
                <a:extLst>
                  <a:ext uri="{FF2B5EF4-FFF2-40B4-BE49-F238E27FC236}">
                    <a16:creationId xmlns:a16="http://schemas.microsoft.com/office/drawing/2014/main" id="{E25556BD-874B-B8D0-9A16-FD9A7738E8F2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9">
                <a:extLst>
                  <a:ext uri="{FF2B5EF4-FFF2-40B4-BE49-F238E27FC236}">
                    <a16:creationId xmlns:a16="http://schemas.microsoft.com/office/drawing/2014/main" id="{AAF081A5-C9F1-FDF2-3C24-C003A220E7E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30">
                <a:extLst>
                  <a:ext uri="{FF2B5EF4-FFF2-40B4-BE49-F238E27FC236}">
                    <a16:creationId xmlns:a16="http://schemas.microsoft.com/office/drawing/2014/main" id="{B640FEA3-B14A-F8EE-CEF6-CA0042D6F50F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9" name="CustomShape 131">
              <a:extLst>
                <a:ext uri="{FF2B5EF4-FFF2-40B4-BE49-F238E27FC236}">
                  <a16:creationId xmlns:a16="http://schemas.microsoft.com/office/drawing/2014/main" id="{5BF72CBE-ADFE-475F-9DBB-610DB83D8900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32">
              <a:extLst>
                <a:ext uri="{FF2B5EF4-FFF2-40B4-BE49-F238E27FC236}">
                  <a16:creationId xmlns:a16="http://schemas.microsoft.com/office/drawing/2014/main" id="{3DDBA5F0-41D0-EBAA-A06C-5FA9C72D30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6D4E896D-5A33-A984-CA47-FEF559E13CE6}"/>
              </a:ext>
            </a:extLst>
          </p:cNvPr>
          <p:cNvGrpSpPr/>
          <p:nvPr/>
        </p:nvGrpSpPr>
        <p:grpSpPr>
          <a:xfrm>
            <a:off x="6069133" y="1564866"/>
            <a:ext cx="311642" cy="837462"/>
            <a:chOff x="2608560" y="807840"/>
            <a:chExt cx="186480" cy="501120"/>
          </a:xfrm>
        </p:grpSpPr>
        <p:sp>
          <p:nvSpPr>
            <p:cNvPr id="136" name="CustomShape 134">
              <a:extLst>
                <a:ext uri="{FF2B5EF4-FFF2-40B4-BE49-F238E27FC236}">
                  <a16:creationId xmlns:a16="http://schemas.microsoft.com/office/drawing/2014/main" id="{EEDE604B-C19A-97E6-9E27-203D71F7BB0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35">
              <a:extLst>
                <a:ext uri="{FF2B5EF4-FFF2-40B4-BE49-F238E27FC236}">
                  <a16:creationId xmlns:a16="http://schemas.microsoft.com/office/drawing/2014/main" id="{A5A15D43-B4BD-5516-6D6C-7B576A73A5B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0" name="Line 136">
                <a:extLst>
                  <a:ext uri="{FF2B5EF4-FFF2-40B4-BE49-F238E27FC236}">
                    <a16:creationId xmlns:a16="http://schemas.microsoft.com/office/drawing/2014/main" id="{B2318FF6-0D7D-B951-5B1E-09673F2C10A9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Line 137">
                <a:extLst>
                  <a:ext uri="{FF2B5EF4-FFF2-40B4-BE49-F238E27FC236}">
                    <a16:creationId xmlns:a16="http://schemas.microsoft.com/office/drawing/2014/main" id="{C6E7D782-C195-2548-4483-FE7CD5B9D407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Line 138">
                <a:extLst>
                  <a:ext uri="{FF2B5EF4-FFF2-40B4-BE49-F238E27FC236}">
                    <a16:creationId xmlns:a16="http://schemas.microsoft.com/office/drawing/2014/main" id="{45D78DFF-0F85-3CFE-7193-F0EE41C5E1E2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Line 139">
                <a:extLst>
                  <a:ext uri="{FF2B5EF4-FFF2-40B4-BE49-F238E27FC236}">
                    <a16:creationId xmlns:a16="http://schemas.microsoft.com/office/drawing/2014/main" id="{F56B6DC2-C5BF-6EF8-5645-54D7AE591198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40">
                <a:extLst>
                  <a:ext uri="{FF2B5EF4-FFF2-40B4-BE49-F238E27FC236}">
                    <a16:creationId xmlns:a16="http://schemas.microsoft.com/office/drawing/2014/main" id="{2A212325-FC93-7048-8C62-A641FCF6BF46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41">
                <a:extLst>
                  <a:ext uri="{FF2B5EF4-FFF2-40B4-BE49-F238E27FC236}">
                    <a16:creationId xmlns:a16="http://schemas.microsoft.com/office/drawing/2014/main" id="{89F22C99-AC95-1D5C-65DE-AB52BED72697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42">
                <a:extLst>
                  <a:ext uri="{FF2B5EF4-FFF2-40B4-BE49-F238E27FC236}">
                    <a16:creationId xmlns:a16="http://schemas.microsoft.com/office/drawing/2014/main" id="{31F00A2B-0014-FEA3-692B-1ACC76DE630F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3">
                <a:extLst>
                  <a:ext uri="{FF2B5EF4-FFF2-40B4-BE49-F238E27FC236}">
                    <a16:creationId xmlns:a16="http://schemas.microsoft.com/office/drawing/2014/main" id="{AD902846-4C57-EDBF-F733-E65F9D73163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4">
                <a:extLst>
                  <a:ext uri="{FF2B5EF4-FFF2-40B4-BE49-F238E27FC236}">
                    <a16:creationId xmlns:a16="http://schemas.microsoft.com/office/drawing/2014/main" id="{96FAA88D-2D75-5C76-267E-64B4C3C9030A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11AA3786-50C7-446E-AF05-E79D3DD5A26B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6">
                <a:extLst>
                  <a:ext uri="{FF2B5EF4-FFF2-40B4-BE49-F238E27FC236}">
                    <a16:creationId xmlns:a16="http://schemas.microsoft.com/office/drawing/2014/main" id="{494E4EAF-95E5-C292-4413-DA5027855634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7">
                <a:extLst>
                  <a:ext uri="{FF2B5EF4-FFF2-40B4-BE49-F238E27FC236}">
                    <a16:creationId xmlns:a16="http://schemas.microsoft.com/office/drawing/2014/main" id="{8BDB87A3-3F1A-3EFE-2F16-E4C7E037808F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8">
                <a:extLst>
                  <a:ext uri="{FF2B5EF4-FFF2-40B4-BE49-F238E27FC236}">
                    <a16:creationId xmlns:a16="http://schemas.microsoft.com/office/drawing/2014/main" id="{D56A3816-2AB8-F6E0-9A12-E70BB9DCC9CF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9">
                <a:extLst>
                  <a:ext uri="{FF2B5EF4-FFF2-40B4-BE49-F238E27FC236}">
                    <a16:creationId xmlns:a16="http://schemas.microsoft.com/office/drawing/2014/main" id="{6C972620-B896-E8FE-967A-C438F737F34C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8" name="CustomShape 150">
              <a:extLst>
                <a:ext uri="{FF2B5EF4-FFF2-40B4-BE49-F238E27FC236}">
                  <a16:creationId xmlns:a16="http://schemas.microsoft.com/office/drawing/2014/main" id="{A4B51099-F074-ECD5-1C36-1D360D98283D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1">
              <a:extLst>
                <a:ext uri="{FF2B5EF4-FFF2-40B4-BE49-F238E27FC236}">
                  <a16:creationId xmlns:a16="http://schemas.microsoft.com/office/drawing/2014/main" id="{1BA8CBF8-9E19-F3A2-EA4A-EAF02F3322BF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152">
            <a:extLst>
              <a:ext uri="{FF2B5EF4-FFF2-40B4-BE49-F238E27FC236}">
                <a16:creationId xmlns:a16="http://schemas.microsoft.com/office/drawing/2014/main" id="{1FC39B15-895A-1C17-7B86-4974FE5DAE0F}"/>
              </a:ext>
            </a:extLst>
          </p:cNvPr>
          <p:cNvGrpSpPr/>
          <p:nvPr/>
        </p:nvGrpSpPr>
        <p:grpSpPr>
          <a:xfrm>
            <a:off x="6413864" y="1564866"/>
            <a:ext cx="311642" cy="837462"/>
            <a:chOff x="2814840" y="807840"/>
            <a:chExt cx="186480" cy="501120"/>
          </a:xfrm>
        </p:grpSpPr>
        <p:sp>
          <p:nvSpPr>
            <p:cNvPr id="155" name="CustomShape 153">
              <a:extLst>
                <a:ext uri="{FF2B5EF4-FFF2-40B4-BE49-F238E27FC236}">
                  <a16:creationId xmlns:a16="http://schemas.microsoft.com/office/drawing/2014/main" id="{70AE50E8-D9DC-BC89-FDDF-271D05C88D24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6" name="Group 154">
              <a:extLst>
                <a:ext uri="{FF2B5EF4-FFF2-40B4-BE49-F238E27FC236}">
                  <a16:creationId xmlns:a16="http://schemas.microsoft.com/office/drawing/2014/main" id="{06DBB51A-00B7-9AC7-43D5-F1C85D9315ED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59" name="Line 155">
                <a:extLst>
                  <a:ext uri="{FF2B5EF4-FFF2-40B4-BE49-F238E27FC236}">
                    <a16:creationId xmlns:a16="http://schemas.microsoft.com/office/drawing/2014/main" id="{4CE13102-DA4C-7E39-8E75-FE6D3D043643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Line 156">
                <a:extLst>
                  <a:ext uri="{FF2B5EF4-FFF2-40B4-BE49-F238E27FC236}">
                    <a16:creationId xmlns:a16="http://schemas.microsoft.com/office/drawing/2014/main" id="{8DC11165-FA1E-AA45-B39C-7BF925E57A02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Line 157">
                <a:extLst>
                  <a:ext uri="{FF2B5EF4-FFF2-40B4-BE49-F238E27FC236}">
                    <a16:creationId xmlns:a16="http://schemas.microsoft.com/office/drawing/2014/main" id="{BF98B9B3-ACA4-33FC-C455-3AA0BB54522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Line 158">
                <a:extLst>
                  <a:ext uri="{FF2B5EF4-FFF2-40B4-BE49-F238E27FC236}">
                    <a16:creationId xmlns:a16="http://schemas.microsoft.com/office/drawing/2014/main" id="{C239ABFD-9F9B-B6F5-7C48-EA81A3A63C9C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9">
                <a:extLst>
                  <a:ext uri="{FF2B5EF4-FFF2-40B4-BE49-F238E27FC236}">
                    <a16:creationId xmlns:a16="http://schemas.microsoft.com/office/drawing/2014/main" id="{CD6E8BB3-4A95-9012-8099-43BEFC4DB8BC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60">
                <a:extLst>
                  <a:ext uri="{FF2B5EF4-FFF2-40B4-BE49-F238E27FC236}">
                    <a16:creationId xmlns:a16="http://schemas.microsoft.com/office/drawing/2014/main" id="{E3016745-CE80-C06F-9D1C-35DC73130BA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61">
                <a:extLst>
                  <a:ext uri="{FF2B5EF4-FFF2-40B4-BE49-F238E27FC236}">
                    <a16:creationId xmlns:a16="http://schemas.microsoft.com/office/drawing/2014/main" id="{573DCDFF-6826-0066-D010-E9DEE3B00661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62">
                <a:extLst>
                  <a:ext uri="{FF2B5EF4-FFF2-40B4-BE49-F238E27FC236}">
                    <a16:creationId xmlns:a16="http://schemas.microsoft.com/office/drawing/2014/main" id="{49D78D46-2611-027F-8ABD-3CBC466FF69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3">
                <a:extLst>
                  <a:ext uri="{FF2B5EF4-FFF2-40B4-BE49-F238E27FC236}">
                    <a16:creationId xmlns:a16="http://schemas.microsoft.com/office/drawing/2014/main" id="{372463AC-D82F-3887-61E2-14F406248903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4">
                <a:extLst>
                  <a:ext uri="{FF2B5EF4-FFF2-40B4-BE49-F238E27FC236}">
                    <a16:creationId xmlns:a16="http://schemas.microsoft.com/office/drawing/2014/main" id="{1EEE3890-E333-8095-3C78-42DCB660154F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5">
                <a:extLst>
                  <a:ext uri="{FF2B5EF4-FFF2-40B4-BE49-F238E27FC236}">
                    <a16:creationId xmlns:a16="http://schemas.microsoft.com/office/drawing/2014/main" id="{FC612869-4086-A344-4CA6-337D6DF6FF77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6">
                <a:extLst>
                  <a:ext uri="{FF2B5EF4-FFF2-40B4-BE49-F238E27FC236}">
                    <a16:creationId xmlns:a16="http://schemas.microsoft.com/office/drawing/2014/main" id="{86946A6A-7D00-155C-86AE-725B52810D62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7">
                <a:extLst>
                  <a:ext uri="{FF2B5EF4-FFF2-40B4-BE49-F238E27FC236}">
                    <a16:creationId xmlns:a16="http://schemas.microsoft.com/office/drawing/2014/main" id="{B1195663-6B29-8C51-4102-5DD16891A520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8">
                <a:extLst>
                  <a:ext uri="{FF2B5EF4-FFF2-40B4-BE49-F238E27FC236}">
                    <a16:creationId xmlns:a16="http://schemas.microsoft.com/office/drawing/2014/main" id="{4108534B-9E00-5960-46C3-5B3A26348B22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7" name="CustomShape 169">
              <a:extLst>
                <a:ext uri="{FF2B5EF4-FFF2-40B4-BE49-F238E27FC236}">
                  <a16:creationId xmlns:a16="http://schemas.microsoft.com/office/drawing/2014/main" id="{E1795D15-8914-D17C-03AE-E0EB7DA4B5FF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0">
              <a:extLst>
                <a:ext uri="{FF2B5EF4-FFF2-40B4-BE49-F238E27FC236}">
                  <a16:creationId xmlns:a16="http://schemas.microsoft.com/office/drawing/2014/main" id="{9BD38BB3-BF53-8023-74B2-75F1835F2F81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CustomShape 171">
            <a:extLst>
              <a:ext uri="{FF2B5EF4-FFF2-40B4-BE49-F238E27FC236}">
                <a16:creationId xmlns:a16="http://schemas.microsoft.com/office/drawing/2014/main" id="{A6CAD7EB-C55A-A478-FB4F-BD4EF5FC7495}"/>
              </a:ext>
            </a:extLst>
          </p:cNvPr>
          <p:cNvSpPr/>
          <p:nvPr/>
        </p:nvSpPr>
        <p:spPr>
          <a:xfrm>
            <a:off x="3292635" y="1564265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D7C416E-9709-6390-EA22-0108E1B861DA}"/>
              </a:ext>
            </a:extLst>
          </p:cNvPr>
          <p:cNvSpPr txBox="1"/>
          <p:nvPr/>
        </p:nvSpPr>
        <p:spPr>
          <a:xfrm>
            <a:off x="3011424" y="1391734"/>
            <a:ext cx="4169664" cy="1477328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Submission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0B950-EB7B-A314-1EFF-C5129C51F5C4}"/>
              </a:ext>
            </a:extLst>
          </p:cNvPr>
          <p:cNvSpPr txBox="1"/>
          <p:nvPr/>
        </p:nvSpPr>
        <p:spPr>
          <a:xfrm>
            <a:off x="954121" y="1634403"/>
            <a:ext cx="1247457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64BB661-D6B7-752D-F605-364D1AD3FAA0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201578" y="1942687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FF376AB-4A7B-3635-C288-68D4CB8D25FD}"/>
              </a:ext>
            </a:extLst>
          </p:cNvPr>
          <p:cNvSpPr txBox="1"/>
          <p:nvPr/>
        </p:nvSpPr>
        <p:spPr>
          <a:xfrm>
            <a:off x="8213931" y="1798849"/>
            <a:ext cx="127528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State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C3F72F4-D5F0-8DF1-7E80-62B0000992FC}"/>
              </a:ext>
            </a:extLst>
          </p:cNvPr>
          <p:cNvCxnSpPr>
            <a:cxnSpLocks/>
            <a:stCxn id="174" idx="1"/>
            <a:endCxn id="1024" idx="3"/>
          </p:cNvCxnSpPr>
          <p:nvPr/>
        </p:nvCxnSpPr>
        <p:spPr>
          <a:xfrm flipH="1">
            <a:off x="7181088" y="2122015"/>
            <a:ext cx="1032843" cy="83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31B6A5E-DC8E-1CFC-50C6-C557F085A80B}"/>
              </a:ext>
            </a:extLst>
          </p:cNvPr>
          <p:cNvSpPr txBox="1"/>
          <p:nvPr/>
        </p:nvSpPr>
        <p:spPr>
          <a:xfrm>
            <a:off x="9840541" y="1396047"/>
            <a:ext cx="1575048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Concept</a:t>
            </a:r>
          </a:p>
          <a:p>
            <a:pPr algn="ctr"/>
            <a:r>
              <a:rPr lang="en-US" dirty="0"/>
              <a:t>DOI</a:t>
            </a:r>
          </a:p>
        </p:txBody>
      </p:sp>
    </p:spTree>
    <p:extLst>
      <p:ext uri="{BB962C8B-B14F-4D97-AF65-F5344CB8AC3E}">
        <p14:creationId xmlns:p14="http://schemas.microsoft.com/office/powerpoint/2010/main" val="9343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D75-C3BE-C5F6-ABEB-9AA3258F90F6}"/>
              </a:ext>
            </a:extLst>
          </p:cNvPr>
          <p:cNvGrpSpPr/>
          <p:nvPr/>
        </p:nvGrpSpPr>
        <p:grpSpPr>
          <a:xfrm>
            <a:off x="3999544" y="1564866"/>
            <a:ext cx="311642" cy="837462"/>
            <a:chOff x="1370160" y="807840"/>
            <a:chExt cx="186480" cy="501120"/>
          </a:xfrm>
        </p:grpSpPr>
        <p:sp>
          <p:nvSpPr>
            <p:cNvPr id="5" name="CustomShape 3">
              <a:extLst>
                <a:ext uri="{FF2B5EF4-FFF2-40B4-BE49-F238E27FC236}">
                  <a16:creationId xmlns:a16="http://schemas.microsoft.com/office/drawing/2014/main" id="{BF3EA290-A181-C9CB-1706-8B6FCB185AC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9DD8DD-3769-4F4D-03E2-3681953EE5E1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7CC047C3-9EEE-1DA9-F86A-7906515CD056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BA51E1A7-C277-2090-CC20-0CB066467C8A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041D6899-250D-992C-0BFF-A7281269EA17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D26C129-7586-769A-7837-DBDC5276C3F4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E33AD391-4F5A-3C4F-F28C-92A8E4385C30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30DD992-9CDF-307F-8A3D-E7AE805DABC9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628B14BD-3B95-6151-33DE-A655441EA54C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E75220F5-B3EA-F307-B70C-92500CCC3555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C960D53-DD4B-A3C1-B5EB-7C71C9D6589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B2F47F17-3D46-9DA3-035D-6E788630163D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15C1E0B-3701-1C9F-5BE8-9E202203D4BC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E2C5267-473C-2BB8-64E5-ED82A5BC3A4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AACB8A7-CB97-1C1B-5660-BEF6AA671525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3625D7B6-8FAE-51D8-0AB5-60394B13864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" name="CustomShape 19">
              <a:extLst>
                <a:ext uri="{FF2B5EF4-FFF2-40B4-BE49-F238E27FC236}">
                  <a16:creationId xmlns:a16="http://schemas.microsoft.com/office/drawing/2014/main" id="{DD749493-45DD-66BA-3A70-560F855EAE07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20">
              <a:extLst>
                <a:ext uri="{FF2B5EF4-FFF2-40B4-BE49-F238E27FC236}">
                  <a16:creationId xmlns:a16="http://schemas.microsoft.com/office/drawing/2014/main" id="{F94011A3-6399-40A9-E6C1-F6E966DA610E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CustomShape 21">
            <a:extLst>
              <a:ext uri="{FF2B5EF4-FFF2-40B4-BE49-F238E27FC236}">
                <a16:creationId xmlns:a16="http://schemas.microsoft.com/office/drawing/2014/main" id="{EC16E41E-8C46-16A0-86AC-B21F099B4BCC}"/>
              </a:ext>
            </a:extLst>
          </p:cNvPr>
          <p:cNvSpPr/>
          <p:nvPr/>
        </p:nvSpPr>
        <p:spPr>
          <a:xfrm>
            <a:off x="3684895" y="1564867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4415F-25F8-DEF9-B0B9-A6AAB9AE6A11}"/>
              </a:ext>
            </a:extLst>
          </p:cNvPr>
          <p:cNvGrpSpPr/>
          <p:nvPr/>
        </p:nvGrpSpPr>
        <p:grpSpPr>
          <a:xfrm>
            <a:off x="3685496" y="1558850"/>
            <a:ext cx="155821" cy="837462"/>
            <a:chOff x="1182240" y="804240"/>
            <a:chExt cx="93240" cy="50112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E0D76163-2FFE-35DC-EBE1-267212EEA77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0499236-D6ED-E1D9-9D8A-C6F9A8F9F1E2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D879226-9AA6-CFA9-70DE-A50FAEA1E43C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4A6525-C724-E286-8AEE-9AC7C96A8A7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6C107C4-35E5-14B4-D5E8-96F22BAF3231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FD93DE88-019A-2912-76CD-647A6B7E929A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FB8892F3-26B7-343C-A3D2-4C9D17A4C954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3AB3907B-77BC-606E-F5F1-56A8865FDFCE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75AA098-D8C9-88AA-633D-C58B38A69357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ACC8BD9-C547-6115-CDC2-96669B4C772F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697D3A1-6119-3CF4-82F1-0351E7C6CEBC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02F2558-9457-8DE0-78A7-264088361689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EE3B09A-C35D-F984-8A6F-F70F0BBE912F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2026EE1-BF70-4355-4DFA-9A897310ECFA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" name="TextShape 37">
            <a:extLst>
              <a:ext uri="{FF2B5EF4-FFF2-40B4-BE49-F238E27FC236}">
                <a16:creationId xmlns:a16="http://schemas.microsoft.com/office/drawing/2014/main" id="{838F97BC-E643-AC9A-B444-513A1B8FDC83}"/>
              </a:ext>
            </a:extLst>
          </p:cNvPr>
          <p:cNvSpPr txBox="1"/>
          <p:nvPr/>
        </p:nvSpPr>
        <p:spPr>
          <a:xfrm rot="16200000">
            <a:off x="2923688" y="1787002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137FB2F-C2FD-4DA9-DFDC-BFC87025E161}"/>
              </a:ext>
            </a:extLst>
          </p:cNvPr>
          <p:cNvGrpSpPr/>
          <p:nvPr/>
        </p:nvGrpSpPr>
        <p:grpSpPr>
          <a:xfrm>
            <a:off x="4344275" y="1564866"/>
            <a:ext cx="311642" cy="837462"/>
            <a:chOff x="1576440" y="807840"/>
            <a:chExt cx="186480" cy="501120"/>
          </a:xfrm>
        </p:grpSpPr>
        <p:sp>
          <p:nvSpPr>
            <p:cNvPr id="41" name="CustomShape 39">
              <a:extLst>
                <a:ext uri="{FF2B5EF4-FFF2-40B4-BE49-F238E27FC236}">
                  <a16:creationId xmlns:a16="http://schemas.microsoft.com/office/drawing/2014/main" id="{C61D2E7D-C55B-3E9E-028A-A924E54D7F50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DCA1305-21D8-1691-82A1-01C5407B91BA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AB9B3EE0-58CA-202C-A45B-51B7C130AAB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D7C2EC37-6829-A5EB-CD2E-BF9328B9251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F25F108A-7563-A545-6C3C-A57019C24915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18EE9819-6EC9-DBA9-AA80-9E4CD8E406EE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9581515-B2B7-AE7B-C309-991546A54845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F2D27FD9-9508-7537-F177-973F2B4297F3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F0DD6CB-3F49-0FD9-D93A-FC90494732B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6FC4A741-1D1A-7E3A-2745-60AF19C03907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20A32055-6474-C327-0060-5A7CAF56F78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B990D63-0734-0B26-3B26-9E90AD7043C5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D31F90FB-5CDB-77EA-4904-09AEA2579FA2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70EE53FA-29C3-1993-DC65-71583644DA4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545DCDC8-581C-20BF-05DF-47683C727558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4DC0944D-D588-81D6-F7C2-09DD9E80EE1B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" name="CustomShape 55">
              <a:extLst>
                <a:ext uri="{FF2B5EF4-FFF2-40B4-BE49-F238E27FC236}">
                  <a16:creationId xmlns:a16="http://schemas.microsoft.com/office/drawing/2014/main" id="{A6CCBFD9-7922-8308-BC02-5BDA5198927F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56">
              <a:extLst>
                <a:ext uri="{FF2B5EF4-FFF2-40B4-BE49-F238E27FC236}">
                  <a16:creationId xmlns:a16="http://schemas.microsoft.com/office/drawing/2014/main" id="{2DA8DE01-FE1C-3E96-188D-F7AFC7569EB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F9BA3E-C4C9-3DFE-E28B-3FE0CB30EEBC}"/>
              </a:ext>
            </a:extLst>
          </p:cNvPr>
          <p:cNvGrpSpPr/>
          <p:nvPr/>
        </p:nvGrpSpPr>
        <p:grpSpPr>
          <a:xfrm>
            <a:off x="4689608" y="1564866"/>
            <a:ext cx="311642" cy="837462"/>
            <a:chOff x="1783080" y="807840"/>
            <a:chExt cx="186480" cy="501120"/>
          </a:xfrm>
        </p:grpSpPr>
        <p:sp>
          <p:nvSpPr>
            <p:cNvPr id="60" name="CustomShape 58">
              <a:extLst>
                <a:ext uri="{FF2B5EF4-FFF2-40B4-BE49-F238E27FC236}">
                  <a16:creationId xmlns:a16="http://schemas.microsoft.com/office/drawing/2014/main" id="{C1802A62-5957-969A-DEAC-CB019436E3EA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1" name="Group 59">
              <a:extLst>
                <a:ext uri="{FF2B5EF4-FFF2-40B4-BE49-F238E27FC236}">
                  <a16:creationId xmlns:a16="http://schemas.microsoft.com/office/drawing/2014/main" id="{475CC610-6FAB-4360-CE6D-FF81A5BCD7E9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A758917D-E910-07D6-78BB-88625AD52FA4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63482650-129E-B85C-07B8-2313992C347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FCA96B90-A2E4-516E-2E70-1E3C85F8FF2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CC02E4B2-9BE8-4348-20CA-3463228F21D4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77AF3682-3B21-784F-1E05-678149180954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7E1AB1CB-3C7A-7468-DDA3-A5298065FBF4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080FB5D2-99F5-0F07-2601-5FE93B1F8F49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ADF9A50A-50DA-59FA-CB72-2110BAD180DD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8777F193-6E08-19A6-2BAD-2BFD493433A3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BA76E92B-03CC-FFE3-5527-B1B8F14448D8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7C128C2-DD6F-16A1-330D-8F62084C565E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6DA3233C-73BE-8948-FFB0-03F2DAEEAE3F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3C346787-D4C6-E1A0-FDE5-D4EC92D3C8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890C9BBF-781A-65F8-F200-A7DC823688A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" name="CustomShape 74">
              <a:extLst>
                <a:ext uri="{FF2B5EF4-FFF2-40B4-BE49-F238E27FC236}">
                  <a16:creationId xmlns:a16="http://schemas.microsoft.com/office/drawing/2014/main" id="{CFC316F5-FAAE-64BF-C477-09922B5EC674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75">
              <a:extLst>
                <a:ext uri="{FF2B5EF4-FFF2-40B4-BE49-F238E27FC236}">
                  <a16:creationId xmlns:a16="http://schemas.microsoft.com/office/drawing/2014/main" id="{54CD39E1-186F-097E-F4DC-740E6F683D5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C7C8D36D-027B-6EFC-5191-B345124D6059}"/>
              </a:ext>
            </a:extLst>
          </p:cNvPr>
          <p:cNvGrpSpPr/>
          <p:nvPr/>
        </p:nvGrpSpPr>
        <p:grpSpPr>
          <a:xfrm>
            <a:off x="5034339" y="1564866"/>
            <a:ext cx="311642" cy="837462"/>
            <a:chOff x="1989360" y="807840"/>
            <a:chExt cx="186480" cy="501120"/>
          </a:xfrm>
        </p:grpSpPr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1A54A583-B005-1027-C4E3-C792B6F80ECD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0" name="Group 78">
              <a:extLst>
                <a:ext uri="{FF2B5EF4-FFF2-40B4-BE49-F238E27FC236}">
                  <a16:creationId xmlns:a16="http://schemas.microsoft.com/office/drawing/2014/main" id="{E5063D2A-FAAB-CDA6-C1D5-93F2A8A82337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4F33D078-2FF3-D767-8218-6836A96D3335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EA2A3BBE-EDD5-BFCB-95C8-F96FB9BB66CD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02CF5BCC-F079-E994-6243-FCBD9C6AF84A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B15B6DA5-55D1-1CCE-EC06-4A5FF0AEDA53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C21078F3-D988-E576-D989-F77B089FF99F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4C82FC43-7900-358B-A9F0-3C5EC741D40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291A78CC-4482-1D34-7277-4D14B2671DE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0BED842-A3FA-9F0D-374A-C5DF2BF3C20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0CA82B91-D4F5-0ADB-A6D2-4EB271E7E73C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78650885-7D7D-1B42-BF84-F43CD99D687D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CBFC19C6-B1A3-62F1-4372-E550BCFFCA51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DE267C33-97D3-A39A-CD08-9F6E6F8CB9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7078F718-2E60-4749-A87E-9C8C3327EE8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BA14DB47-6E41-9BD8-0003-F69F07FCFB16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" name="CustomShape 93">
              <a:extLst>
                <a:ext uri="{FF2B5EF4-FFF2-40B4-BE49-F238E27FC236}">
                  <a16:creationId xmlns:a16="http://schemas.microsoft.com/office/drawing/2014/main" id="{5FBADCB3-28F1-898A-D486-189C23E33D5F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94">
              <a:extLst>
                <a:ext uri="{FF2B5EF4-FFF2-40B4-BE49-F238E27FC236}">
                  <a16:creationId xmlns:a16="http://schemas.microsoft.com/office/drawing/2014/main" id="{CC27165D-C631-A3D0-F0D9-CA2183ED006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95">
            <a:extLst>
              <a:ext uri="{FF2B5EF4-FFF2-40B4-BE49-F238E27FC236}">
                <a16:creationId xmlns:a16="http://schemas.microsoft.com/office/drawing/2014/main" id="{BFA43542-1A71-C210-D2A6-F98B48BF941D}"/>
              </a:ext>
            </a:extLst>
          </p:cNvPr>
          <p:cNvGrpSpPr/>
          <p:nvPr/>
        </p:nvGrpSpPr>
        <p:grpSpPr>
          <a:xfrm>
            <a:off x="5379070" y="1564866"/>
            <a:ext cx="311642" cy="837462"/>
            <a:chOff x="2195640" y="807840"/>
            <a:chExt cx="186480" cy="501120"/>
          </a:xfrm>
        </p:grpSpPr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796CECEC-D9AB-F0D3-A575-4E762225EC0B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9" name="Group 97">
              <a:extLst>
                <a:ext uri="{FF2B5EF4-FFF2-40B4-BE49-F238E27FC236}">
                  <a16:creationId xmlns:a16="http://schemas.microsoft.com/office/drawing/2014/main" id="{3E8E263F-471E-FFFB-AFC9-7A2815BCAC20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464B527B-D127-0268-5E99-EABC0C9A98CA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475CAA48-BA3D-76BF-B04E-F50F74D74E0E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4EED67F2-2B08-1F5C-866A-6D9EF27B9574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F7C12C97-2B5D-67D5-483F-C6ECB78BC20D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A59BC8E5-260E-D2FD-894D-8067F23CDD7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5E20B0FF-232F-18E6-F895-7CFB87E706EB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C54B0A65-04EF-2BB7-6099-60B12427DADA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9EFF4BAB-B3E4-8789-17F8-AB9D861C5B9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5A933438-DD8B-CC94-A358-EEC1D1D0F99E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73363F6C-BDE2-C724-9712-48F3BEB4262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2D4E7C31-9B6E-D761-7BC4-8CCA9A93F827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A1CA7F6B-6F1B-7514-49DD-01A77F6154B3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10">
                <a:extLst>
                  <a:ext uri="{FF2B5EF4-FFF2-40B4-BE49-F238E27FC236}">
                    <a16:creationId xmlns:a16="http://schemas.microsoft.com/office/drawing/2014/main" id="{5D3DDFE2-9472-5644-83C3-B558D99C2536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11">
                <a:extLst>
                  <a:ext uri="{FF2B5EF4-FFF2-40B4-BE49-F238E27FC236}">
                    <a16:creationId xmlns:a16="http://schemas.microsoft.com/office/drawing/2014/main" id="{8626572D-F50A-151F-BB20-6928D0673501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0" name="CustomShape 112">
              <a:extLst>
                <a:ext uri="{FF2B5EF4-FFF2-40B4-BE49-F238E27FC236}">
                  <a16:creationId xmlns:a16="http://schemas.microsoft.com/office/drawing/2014/main" id="{4EA95EE3-5C9F-7705-B23B-536610368685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13">
              <a:extLst>
                <a:ext uri="{FF2B5EF4-FFF2-40B4-BE49-F238E27FC236}">
                  <a16:creationId xmlns:a16="http://schemas.microsoft.com/office/drawing/2014/main" id="{F06F8DF3-2B33-5516-0FFB-936BF4C4E700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roup 114">
            <a:extLst>
              <a:ext uri="{FF2B5EF4-FFF2-40B4-BE49-F238E27FC236}">
                <a16:creationId xmlns:a16="http://schemas.microsoft.com/office/drawing/2014/main" id="{E3117CF1-F3A1-8D4C-1E39-392258D79A74}"/>
              </a:ext>
            </a:extLst>
          </p:cNvPr>
          <p:cNvGrpSpPr/>
          <p:nvPr/>
        </p:nvGrpSpPr>
        <p:grpSpPr>
          <a:xfrm>
            <a:off x="5724402" y="1564866"/>
            <a:ext cx="311642" cy="837462"/>
            <a:chOff x="2402280" y="807840"/>
            <a:chExt cx="186480" cy="501120"/>
          </a:xfrm>
        </p:grpSpPr>
        <p:sp>
          <p:nvSpPr>
            <p:cNvPr id="117" name="CustomShape 115">
              <a:extLst>
                <a:ext uri="{FF2B5EF4-FFF2-40B4-BE49-F238E27FC236}">
                  <a16:creationId xmlns:a16="http://schemas.microsoft.com/office/drawing/2014/main" id="{79AD2F92-95BC-E6DF-C541-88D500915D87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Group 116">
              <a:extLst>
                <a:ext uri="{FF2B5EF4-FFF2-40B4-BE49-F238E27FC236}">
                  <a16:creationId xmlns:a16="http://schemas.microsoft.com/office/drawing/2014/main" id="{FADB590C-924A-4063-2D4C-D71B44B3E37B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1" name="Line 117">
                <a:extLst>
                  <a:ext uri="{FF2B5EF4-FFF2-40B4-BE49-F238E27FC236}">
                    <a16:creationId xmlns:a16="http://schemas.microsoft.com/office/drawing/2014/main" id="{B1208ADB-AFFB-E632-013B-6E095F7BBE46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Line 118">
                <a:extLst>
                  <a:ext uri="{FF2B5EF4-FFF2-40B4-BE49-F238E27FC236}">
                    <a16:creationId xmlns:a16="http://schemas.microsoft.com/office/drawing/2014/main" id="{13EAB54A-9C1C-7777-0AB9-9A35147A50D5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DC1A1568-EC00-8CF4-B400-1ABD0410938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0">
                <a:extLst>
                  <a:ext uri="{FF2B5EF4-FFF2-40B4-BE49-F238E27FC236}">
                    <a16:creationId xmlns:a16="http://schemas.microsoft.com/office/drawing/2014/main" id="{97CA1823-9E28-7606-C8F1-1324BE119935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1">
                <a:extLst>
                  <a:ext uri="{FF2B5EF4-FFF2-40B4-BE49-F238E27FC236}">
                    <a16:creationId xmlns:a16="http://schemas.microsoft.com/office/drawing/2014/main" id="{6776066B-8D63-1499-D4E7-C9F3C0C9C2EF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22">
                <a:extLst>
                  <a:ext uri="{FF2B5EF4-FFF2-40B4-BE49-F238E27FC236}">
                    <a16:creationId xmlns:a16="http://schemas.microsoft.com/office/drawing/2014/main" id="{77EC638F-F678-8DB3-B0D8-94F96109BD8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3">
                <a:extLst>
                  <a:ext uri="{FF2B5EF4-FFF2-40B4-BE49-F238E27FC236}">
                    <a16:creationId xmlns:a16="http://schemas.microsoft.com/office/drawing/2014/main" id="{4F2DAAD0-D3FD-9E3B-7ECC-687733B35825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4">
                <a:extLst>
                  <a:ext uri="{FF2B5EF4-FFF2-40B4-BE49-F238E27FC236}">
                    <a16:creationId xmlns:a16="http://schemas.microsoft.com/office/drawing/2014/main" id="{7A276F84-D433-3E5F-B391-E031B8BD9A2A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5">
                <a:extLst>
                  <a:ext uri="{FF2B5EF4-FFF2-40B4-BE49-F238E27FC236}">
                    <a16:creationId xmlns:a16="http://schemas.microsoft.com/office/drawing/2014/main" id="{4D53A725-E40E-D9EF-FE78-871A0C6862FE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6">
                <a:extLst>
                  <a:ext uri="{FF2B5EF4-FFF2-40B4-BE49-F238E27FC236}">
                    <a16:creationId xmlns:a16="http://schemas.microsoft.com/office/drawing/2014/main" id="{257579F8-4D42-691D-4153-48FEBB73565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7">
                <a:extLst>
                  <a:ext uri="{FF2B5EF4-FFF2-40B4-BE49-F238E27FC236}">
                    <a16:creationId xmlns:a16="http://schemas.microsoft.com/office/drawing/2014/main" id="{51AADF53-19AC-6B41-3BDD-F0DBA50FB702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8">
                <a:extLst>
                  <a:ext uri="{FF2B5EF4-FFF2-40B4-BE49-F238E27FC236}">
                    <a16:creationId xmlns:a16="http://schemas.microsoft.com/office/drawing/2014/main" id="{E25556BD-874B-B8D0-9A16-FD9A7738E8F2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9">
                <a:extLst>
                  <a:ext uri="{FF2B5EF4-FFF2-40B4-BE49-F238E27FC236}">
                    <a16:creationId xmlns:a16="http://schemas.microsoft.com/office/drawing/2014/main" id="{AAF081A5-C9F1-FDF2-3C24-C003A220E7E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30">
                <a:extLst>
                  <a:ext uri="{FF2B5EF4-FFF2-40B4-BE49-F238E27FC236}">
                    <a16:creationId xmlns:a16="http://schemas.microsoft.com/office/drawing/2014/main" id="{B640FEA3-B14A-F8EE-CEF6-CA0042D6F50F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9" name="CustomShape 131">
              <a:extLst>
                <a:ext uri="{FF2B5EF4-FFF2-40B4-BE49-F238E27FC236}">
                  <a16:creationId xmlns:a16="http://schemas.microsoft.com/office/drawing/2014/main" id="{5BF72CBE-ADFE-475F-9DBB-610DB83D8900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32">
              <a:extLst>
                <a:ext uri="{FF2B5EF4-FFF2-40B4-BE49-F238E27FC236}">
                  <a16:creationId xmlns:a16="http://schemas.microsoft.com/office/drawing/2014/main" id="{3DDBA5F0-41D0-EBAA-A06C-5FA9C72D30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6D4E896D-5A33-A984-CA47-FEF559E13CE6}"/>
              </a:ext>
            </a:extLst>
          </p:cNvPr>
          <p:cNvGrpSpPr/>
          <p:nvPr/>
        </p:nvGrpSpPr>
        <p:grpSpPr>
          <a:xfrm>
            <a:off x="6069133" y="1564866"/>
            <a:ext cx="311642" cy="837462"/>
            <a:chOff x="2608560" y="807840"/>
            <a:chExt cx="186480" cy="501120"/>
          </a:xfrm>
        </p:grpSpPr>
        <p:sp>
          <p:nvSpPr>
            <p:cNvPr id="136" name="CustomShape 134">
              <a:extLst>
                <a:ext uri="{FF2B5EF4-FFF2-40B4-BE49-F238E27FC236}">
                  <a16:creationId xmlns:a16="http://schemas.microsoft.com/office/drawing/2014/main" id="{EEDE604B-C19A-97E6-9E27-203D71F7BB0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35">
              <a:extLst>
                <a:ext uri="{FF2B5EF4-FFF2-40B4-BE49-F238E27FC236}">
                  <a16:creationId xmlns:a16="http://schemas.microsoft.com/office/drawing/2014/main" id="{A5A15D43-B4BD-5516-6D6C-7B576A73A5B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0" name="Line 136">
                <a:extLst>
                  <a:ext uri="{FF2B5EF4-FFF2-40B4-BE49-F238E27FC236}">
                    <a16:creationId xmlns:a16="http://schemas.microsoft.com/office/drawing/2014/main" id="{B2318FF6-0D7D-B951-5B1E-09673F2C10A9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Line 137">
                <a:extLst>
                  <a:ext uri="{FF2B5EF4-FFF2-40B4-BE49-F238E27FC236}">
                    <a16:creationId xmlns:a16="http://schemas.microsoft.com/office/drawing/2014/main" id="{C6E7D782-C195-2548-4483-FE7CD5B9D407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Line 138">
                <a:extLst>
                  <a:ext uri="{FF2B5EF4-FFF2-40B4-BE49-F238E27FC236}">
                    <a16:creationId xmlns:a16="http://schemas.microsoft.com/office/drawing/2014/main" id="{45D78DFF-0F85-3CFE-7193-F0EE41C5E1E2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Line 139">
                <a:extLst>
                  <a:ext uri="{FF2B5EF4-FFF2-40B4-BE49-F238E27FC236}">
                    <a16:creationId xmlns:a16="http://schemas.microsoft.com/office/drawing/2014/main" id="{F56B6DC2-C5BF-6EF8-5645-54D7AE591198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40">
                <a:extLst>
                  <a:ext uri="{FF2B5EF4-FFF2-40B4-BE49-F238E27FC236}">
                    <a16:creationId xmlns:a16="http://schemas.microsoft.com/office/drawing/2014/main" id="{2A212325-FC93-7048-8C62-A641FCF6BF46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41">
                <a:extLst>
                  <a:ext uri="{FF2B5EF4-FFF2-40B4-BE49-F238E27FC236}">
                    <a16:creationId xmlns:a16="http://schemas.microsoft.com/office/drawing/2014/main" id="{89F22C99-AC95-1D5C-65DE-AB52BED72697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42">
                <a:extLst>
                  <a:ext uri="{FF2B5EF4-FFF2-40B4-BE49-F238E27FC236}">
                    <a16:creationId xmlns:a16="http://schemas.microsoft.com/office/drawing/2014/main" id="{31F00A2B-0014-FEA3-692B-1ACC76DE630F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3">
                <a:extLst>
                  <a:ext uri="{FF2B5EF4-FFF2-40B4-BE49-F238E27FC236}">
                    <a16:creationId xmlns:a16="http://schemas.microsoft.com/office/drawing/2014/main" id="{AD902846-4C57-EDBF-F733-E65F9D73163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4">
                <a:extLst>
                  <a:ext uri="{FF2B5EF4-FFF2-40B4-BE49-F238E27FC236}">
                    <a16:creationId xmlns:a16="http://schemas.microsoft.com/office/drawing/2014/main" id="{96FAA88D-2D75-5C76-267E-64B4C3C9030A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11AA3786-50C7-446E-AF05-E79D3DD5A26B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6">
                <a:extLst>
                  <a:ext uri="{FF2B5EF4-FFF2-40B4-BE49-F238E27FC236}">
                    <a16:creationId xmlns:a16="http://schemas.microsoft.com/office/drawing/2014/main" id="{494E4EAF-95E5-C292-4413-DA5027855634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7">
                <a:extLst>
                  <a:ext uri="{FF2B5EF4-FFF2-40B4-BE49-F238E27FC236}">
                    <a16:creationId xmlns:a16="http://schemas.microsoft.com/office/drawing/2014/main" id="{8BDB87A3-3F1A-3EFE-2F16-E4C7E037808F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8">
                <a:extLst>
                  <a:ext uri="{FF2B5EF4-FFF2-40B4-BE49-F238E27FC236}">
                    <a16:creationId xmlns:a16="http://schemas.microsoft.com/office/drawing/2014/main" id="{D56A3816-2AB8-F6E0-9A12-E70BB9DCC9CF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9">
                <a:extLst>
                  <a:ext uri="{FF2B5EF4-FFF2-40B4-BE49-F238E27FC236}">
                    <a16:creationId xmlns:a16="http://schemas.microsoft.com/office/drawing/2014/main" id="{6C972620-B896-E8FE-967A-C438F737F34C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8" name="CustomShape 150">
              <a:extLst>
                <a:ext uri="{FF2B5EF4-FFF2-40B4-BE49-F238E27FC236}">
                  <a16:creationId xmlns:a16="http://schemas.microsoft.com/office/drawing/2014/main" id="{A4B51099-F074-ECD5-1C36-1D360D98283D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1">
              <a:extLst>
                <a:ext uri="{FF2B5EF4-FFF2-40B4-BE49-F238E27FC236}">
                  <a16:creationId xmlns:a16="http://schemas.microsoft.com/office/drawing/2014/main" id="{1BA8CBF8-9E19-F3A2-EA4A-EAF02F3322BF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152">
            <a:extLst>
              <a:ext uri="{FF2B5EF4-FFF2-40B4-BE49-F238E27FC236}">
                <a16:creationId xmlns:a16="http://schemas.microsoft.com/office/drawing/2014/main" id="{1FC39B15-895A-1C17-7B86-4974FE5DAE0F}"/>
              </a:ext>
            </a:extLst>
          </p:cNvPr>
          <p:cNvGrpSpPr/>
          <p:nvPr/>
        </p:nvGrpSpPr>
        <p:grpSpPr>
          <a:xfrm>
            <a:off x="6413864" y="1564866"/>
            <a:ext cx="311642" cy="837462"/>
            <a:chOff x="2814840" y="807840"/>
            <a:chExt cx="186480" cy="501120"/>
          </a:xfrm>
        </p:grpSpPr>
        <p:sp>
          <p:nvSpPr>
            <p:cNvPr id="155" name="CustomShape 153">
              <a:extLst>
                <a:ext uri="{FF2B5EF4-FFF2-40B4-BE49-F238E27FC236}">
                  <a16:creationId xmlns:a16="http://schemas.microsoft.com/office/drawing/2014/main" id="{70AE50E8-D9DC-BC89-FDDF-271D05C88D24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6" name="Group 154">
              <a:extLst>
                <a:ext uri="{FF2B5EF4-FFF2-40B4-BE49-F238E27FC236}">
                  <a16:creationId xmlns:a16="http://schemas.microsoft.com/office/drawing/2014/main" id="{06DBB51A-00B7-9AC7-43D5-F1C85D9315ED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59" name="Line 155">
                <a:extLst>
                  <a:ext uri="{FF2B5EF4-FFF2-40B4-BE49-F238E27FC236}">
                    <a16:creationId xmlns:a16="http://schemas.microsoft.com/office/drawing/2014/main" id="{4CE13102-DA4C-7E39-8E75-FE6D3D043643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Line 156">
                <a:extLst>
                  <a:ext uri="{FF2B5EF4-FFF2-40B4-BE49-F238E27FC236}">
                    <a16:creationId xmlns:a16="http://schemas.microsoft.com/office/drawing/2014/main" id="{8DC11165-FA1E-AA45-B39C-7BF925E57A02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Line 157">
                <a:extLst>
                  <a:ext uri="{FF2B5EF4-FFF2-40B4-BE49-F238E27FC236}">
                    <a16:creationId xmlns:a16="http://schemas.microsoft.com/office/drawing/2014/main" id="{BF98B9B3-ACA4-33FC-C455-3AA0BB54522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Line 158">
                <a:extLst>
                  <a:ext uri="{FF2B5EF4-FFF2-40B4-BE49-F238E27FC236}">
                    <a16:creationId xmlns:a16="http://schemas.microsoft.com/office/drawing/2014/main" id="{C239ABFD-9F9B-B6F5-7C48-EA81A3A63C9C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9">
                <a:extLst>
                  <a:ext uri="{FF2B5EF4-FFF2-40B4-BE49-F238E27FC236}">
                    <a16:creationId xmlns:a16="http://schemas.microsoft.com/office/drawing/2014/main" id="{CD6E8BB3-4A95-9012-8099-43BEFC4DB8BC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60">
                <a:extLst>
                  <a:ext uri="{FF2B5EF4-FFF2-40B4-BE49-F238E27FC236}">
                    <a16:creationId xmlns:a16="http://schemas.microsoft.com/office/drawing/2014/main" id="{E3016745-CE80-C06F-9D1C-35DC73130BA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61">
                <a:extLst>
                  <a:ext uri="{FF2B5EF4-FFF2-40B4-BE49-F238E27FC236}">
                    <a16:creationId xmlns:a16="http://schemas.microsoft.com/office/drawing/2014/main" id="{573DCDFF-6826-0066-D010-E9DEE3B00661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62">
                <a:extLst>
                  <a:ext uri="{FF2B5EF4-FFF2-40B4-BE49-F238E27FC236}">
                    <a16:creationId xmlns:a16="http://schemas.microsoft.com/office/drawing/2014/main" id="{49D78D46-2611-027F-8ABD-3CBC466FF69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3">
                <a:extLst>
                  <a:ext uri="{FF2B5EF4-FFF2-40B4-BE49-F238E27FC236}">
                    <a16:creationId xmlns:a16="http://schemas.microsoft.com/office/drawing/2014/main" id="{372463AC-D82F-3887-61E2-14F406248903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4">
                <a:extLst>
                  <a:ext uri="{FF2B5EF4-FFF2-40B4-BE49-F238E27FC236}">
                    <a16:creationId xmlns:a16="http://schemas.microsoft.com/office/drawing/2014/main" id="{1EEE3890-E333-8095-3C78-42DCB660154F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5">
                <a:extLst>
                  <a:ext uri="{FF2B5EF4-FFF2-40B4-BE49-F238E27FC236}">
                    <a16:creationId xmlns:a16="http://schemas.microsoft.com/office/drawing/2014/main" id="{FC612869-4086-A344-4CA6-337D6DF6FF77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6">
                <a:extLst>
                  <a:ext uri="{FF2B5EF4-FFF2-40B4-BE49-F238E27FC236}">
                    <a16:creationId xmlns:a16="http://schemas.microsoft.com/office/drawing/2014/main" id="{86946A6A-7D00-155C-86AE-725B52810D62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7">
                <a:extLst>
                  <a:ext uri="{FF2B5EF4-FFF2-40B4-BE49-F238E27FC236}">
                    <a16:creationId xmlns:a16="http://schemas.microsoft.com/office/drawing/2014/main" id="{B1195663-6B29-8C51-4102-5DD16891A520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8">
                <a:extLst>
                  <a:ext uri="{FF2B5EF4-FFF2-40B4-BE49-F238E27FC236}">
                    <a16:creationId xmlns:a16="http://schemas.microsoft.com/office/drawing/2014/main" id="{4108534B-9E00-5960-46C3-5B3A26348B22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7" name="CustomShape 169">
              <a:extLst>
                <a:ext uri="{FF2B5EF4-FFF2-40B4-BE49-F238E27FC236}">
                  <a16:creationId xmlns:a16="http://schemas.microsoft.com/office/drawing/2014/main" id="{E1795D15-8914-D17C-03AE-E0EB7DA4B5FF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0">
              <a:extLst>
                <a:ext uri="{FF2B5EF4-FFF2-40B4-BE49-F238E27FC236}">
                  <a16:creationId xmlns:a16="http://schemas.microsoft.com/office/drawing/2014/main" id="{9BD38BB3-BF53-8023-74B2-75F1835F2F81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CustomShape 171">
            <a:extLst>
              <a:ext uri="{FF2B5EF4-FFF2-40B4-BE49-F238E27FC236}">
                <a16:creationId xmlns:a16="http://schemas.microsoft.com/office/drawing/2014/main" id="{A6CAD7EB-C55A-A478-FB4F-BD4EF5FC7495}"/>
              </a:ext>
            </a:extLst>
          </p:cNvPr>
          <p:cNvSpPr/>
          <p:nvPr/>
        </p:nvSpPr>
        <p:spPr>
          <a:xfrm>
            <a:off x="3292635" y="1564265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D7C416E-9709-6390-EA22-0108E1B861DA}"/>
              </a:ext>
            </a:extLst>
          </p:cNvPr>
          <p:cNvSpPr txBox="1"/>
          <p:nvPr/>
        </p:nvSpPr>
        <p:spPr>
          <a:xfrm>
            <a:off x="3011424" y="1391734"/>
            <a:ext cx="4169664" cy="1477328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Submission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0B950-EB7B-A314-1EFF-C5129C51F5C4}"/>
              </a:ext>
            </a:extLst>
          </p:cNvPr>
          <p:cNvSpPr txBox="1"/>
          <p:nvPr/>
        </p:nvSpPr>
        <p:spPr>
          <a:xfrm>
            <a:off x="954121" y="1634403"/>
            <a:ext cx="1247457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64BB661-D6B7-752D-F605-364D1AD3FAA0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201578" y="1942687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FF376AB-4A7B-3635-C288-68D4CB8D25FD}"/>
              </a:ext>
            </a:extLst>
          </p:cNvPr>
          <p:cNvSpPr txBox="1"/>
          <p:nvPr/>
        </p:nvSpPr>
        <p:spPr>
          <a:xfrm>
            <a:off x="8213931" y="1798849"/>
            <a:ext cx="127528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State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C3F72F4-D5F0-8DF1-7E80-62B0000992FC}"/>
              </a:ext>
            </a:extLst>
          </p:cNvPr>
          <p:cNvCxnSpPr>
            <a:cxnSpLocks/>
            <a:stCxn id="174" idx="1"/>
            <a:endCxn id="1024" idx="3"/>
          </p:cNvCxnSpPr>
          <p:nvPr/>
        </p:nvCxnSpPr>
        <p:spPr>
          <a:xfrm flipH="1">
            <a:off x="7181088" y="2122015"/>
            <a:ext cx="1032843" cy="83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31B6A5E-DC8E-1CFC-50C6-C557F085A80B}"/>
              </a:ext>
            </a:extLst>
          </p:cNvPr>
          <p:cNvSpPr txBox="1"/>
          <p:nvPr/>
        </p:nvSpPr>
        <p:spPr>
          <a:xfrm>
            <a:off x="9840541" y="1396047"/>
            <a:ext cx="1575048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Concept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8" name="Curved Connector 177">
            <a:extLst>
              <a:ext uri="{FF2B5EF4-FFF2-40B4-BE49-F238E27FC236}">
                <a16:creationId xmlns:a16="http://schemas.microsoft.com/office/drawing/2014/main" id="{EDC448CB-A371-25D5-AFAE-30084CFE8EF8}"/>
              </a:ext>
            </a:extLst>
          </p:cNvPr>
          <p:cNvCxnSpPr>
            <a:cxnSpLocks/>
            <a:stCxn id="191" idx="1"/>
            <a:endCxn id="174" idx="0"/>
          </p:cNvCxnSpPr>
          <p:nvPr/>
        </p:nvCxnSpPr>
        <p:spPr>
          <a:xfrm rot="10800000" flipV="1">
            <a:off x="8851575" y="1089615"/>
            <a:ext cx="988967" cy="709233"/>
          </a:xfrm>
          <a:prstGeom prst="curvedConnector2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85B7424C-F1F0-96DD-9758-B8E374AD50D1}"/>
              </a:ext>
            </a:extLst>
          </p:cNvPr>
          <p:cNvSpPr txBox="1"/>
          <p:nvPr/>
        </p:nvSpPr>
        <p:spPr>
          <a:xfrm>
            <a:off x="8862795" y="2446043"/>
            <a:ext cx="12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IsVersionOf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87" name="Curved Connector 186">
            <a:extLst>
              <a:ext uri="{FF2B5EF4-FFF2-40B4-BE49-F238E27FC236}">
                <a16:creationId xmlns:a16="http://schemas.microsoft.com/office/drawing/2014/main" id="{D5BA3E21-E940-FC66-A436-ECB74BA9BE61}"/>
              </a:ext>
            </a:extLst>
          </p:cNvPr>
          <p:cNvCxnSpPr>
            <a:cxnSpLocks/>
            <a:stCxn id="186" idx="3"/>
            <a:endCxn id="181" idx="2"/>
          </p:cNvCxnSpPr>
          <p:nvPr/>
        </p:nvCxnSpPr>
        <p:spPr>
          <a:xfrm flipV="1">
            <a:off x="10115638" y="2042378"/>
            <a:ext cx="512427" cy="588331"/>
          </a:xfrm>
          <a:prstGeom prst="curvedConnector2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F6AE8C55-F61F-3882-84B1-7E15A0FE46CC}"/>
              </a:ext>
            </a:extLst>
          </p:cNvPr>
          <p:cNvSpPr txBox="1"/>
          <p:nvPr/>
        </p:nvSpPr>
        <p:spPr>
          <a:xfrm>
            <a:off x="9840541" y="904950"/>
            <a:ext cx="122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HasVersion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025" name="Curved Connector 1024">
            <a:extLst>
              <a:ext uri="{FF2B5EF4-FFF2-40B4-BE49-F238E27FC236}">
                <a16:creationId xmlns:a16="http://schemas.microsoft.com/office/drawing/2014/main" id="{D272D852-6418-12D6-0402-0CED22BFCA21}"/>
              </a:ext>
            </a:extLst>
          </p:cNvPr>
          <p:cNvCxnSpPr>
            <a:cxnSpLocks/>
            <a:stCxn id="1045" idx="0"/>
            <a:endCxn id="3" idx="0"/>
          </p:cNvCxnSpPr>
          <p:nvPr/>
        </p:nvCxnSpPr>
        <p:spPr>
          <a:xfrm rot="16200000" flipH="1" flipV="1">
            <a:off x="4816331" y="-1808964"/>
            <a:ext cx="204886" cy="6681848"/>
          </a:xfrm>
          <a:prstGeom prst="curvedConnector3">
            <a:avLst>
              <a:gd name="adj1" fmla="val -296044"/>
            </a:avLst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>
            <a:extLst>
              <a:ext uri="{FF2B5EF4-FFF2-40B4-BE49-F238E27FC236}">
                <a16:creationId xmlns:a16="http://schemas.microsoft.com/office/drawing/2014/main" id="{83D69B85-BD27-B56A-48A8-EDE9329303B2}"/>
              </a:ext>
            </a:extLst>
          </p:cNvPr>
          <p:cNvSpPr txBox="1"/>
          <p:nvPr/>
        </p:nvSpPr>
        <p:spPr>
          <a:xfrm>
            <a:off x="7804348" y="1429517"/>
            <a:ext cx="91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HasPart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046" name="Curved Connector 1045">
            <a:extLst>
              <a:ext uri="{FF2B5EF4-FFF2-40B4-BE49-F238E27FC236}">
                <a16:creationId xmlns:a16="http://schemas.microsoft.com/office/drawing/2014/main" id="{790703EA-35E2-82A6-D2DA-F9692FD72BFF}"/>
              </a:ext>
            </a:extLst>
          </p:cNvPr>
          <p:cNvCxnSpPr>
            <a:cxnSpLocks/>
            <a:stCxn id="1066" idx="2"/>
            <a:endCxn id="174" idx="2"/>
          </p:cNvCxnSpPr>
          <p:nvPr/>
        </p:nvCxnSpPr>
        <p:spPr>
          <a:xfrm rot="5400000" flipH="1" flipV="1">
            <a:off x="5152923" y="-1048585"/>
            <a:ext cx="204886" cy="7192415"/>
          </a:xfrm>
          <a:prstGeom prst="curvedConnector3">
            <a:avLst>
              <a:gd name="adj1" fmla="val -242489"/>
            </a:avLst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6" name="TextBox 1065">
            <a:extLst>
              <a:ext uri="{FF2B5EF4-FFF2-40B4-BE49-F238E27FC236}">
                <a16:creationId xmlns:a16="http://schemas.microsoft.com/office/drawing/2014/main" id="{7601B7EA-9B0F-DCE8-DDDB-000C79586C99}"/>
              </a:ext>
            </a:extLst>
          </p:cNvPr>
          <p:cNvSpPr txBox="1"/>
          <p:nvPr/>
        </p:nvSpPr>
        <p:spPr>
          <a:xfrm>
            <a:off x="1190985" y="2280734"/>
            <a:ext cx="93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IsPartOf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1EA32-125F-CFCA-0AF8-37C2F5FDB259}"/>
              </a:ext>
            </a:extLst>
          </p:cNvPr>
          <p:cNvSpPr txBox="1"/>
          <p:nvPr/>
        </p:nvSpPr>
        <p:spPr>
          <a:xfrm>
            <a:off x="6161122" y="3977102"/>
            <a:ext cx="434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DataCite</a:t>
            </a:r>
            <a:r>
              <a:rPr lang="en-US" sz="2400" dirty="0">
                <a:solidFill>
                  <a:schemeClr val="accent2"/>
                </a:solidFill>
              </a:rPr>
              <a:t> metadata: </a:t>
            </a:r>
            <a:r>
              <a:rPr lang="en-US" sz="2400" dirty="0" err="1">
                <a:solidFill>
                  <a:schemeClr val="accent2"/>
                </a:solidFill>
              </a:rPr>
              <a:t>relationTypes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2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D75-C3BE-C5F6-ABEB-9AA3258F90F6}"/>
              </a:ext>
            </a:extLst>
          </p:cNvPr>
          <p:cNvGrpSpPr/>
          <p:nvPr/>
        </p:nvGrpSpPr>
        <p:grpSpPr>
          <a:xfrm>
            <a:off x="3999544" y="1564866"/>
            <a:ext cx="311642" cy="837462"/>
            <a:chOff x="1370160" y="807840"/>
            <a:chExt cx="186480" cy="501120"/>
          </a:xfrm>
        </p:grpSpPr>
        <p:sp>
          <p:nvSpPr>
            <p:cNvPr id="5" name="CustomShape 3">
              <a:extLst>
                <a:ext uri="{FF2B5EF4-FFF2-40B4-BE49-F238E27FC236}">
                  <a16:creationId xmlns:a16="http://schemas.microsoft.com/office/drawing/2014/main" id="{BF3EA290-A181-C9CB-1706-8B6FCB185AC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9DD8DD-3769-4F4D-03E2-3681953EE5E1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7CC047C3-9EEE-1DA9-F86A-7906515CD056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BA51E1A7-C277-2090-CC20-0CB066467C8A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041D6899-250D-992C-0BFF-A7281269EA17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D26C129-7586-769A-7837-DBDC5276C3F4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E33AD391-4F5A-3C4F-F28C-92A8E4385C30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30DD992-9CDF-307F-8A3D-E7AE805DABC9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628B14BD-3B95-6151-33DE-A655441EA54C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E75220F5-B3EA-F307-B70C-92500CCC3555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C960D53-DD4B-A3C1-B5EB-7C71C9D6589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B2F47F17-3D46-9DA3-035D-6E788630163D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15C1E0B-3701-1C9F-5BE8-9E202203D4BC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E2C5267-473C-2BB8-64E5-ED82A5BC3A4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AACB8A7-CB97-1C1B-5660-BEF6AA671525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3625D7B6-8FAE-51D8-0AB5-60394B13864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" name="CustomShape 19">
              <a:extLst>
                <a:ext uri="{FF2B5EF4-FFF2-40B4-BE49-F238E27FC236}">
                  <a16:creationId xmlns:a16="http://schemas.microsoft.com/office/drawing/2014/main" id="{DD749493-45DD-66BA-3A70-560F855EAE07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20">
              <a:extLst>
                <a:ext uri="{FF2B5EF4-FFF2-40B4-BE49-F238E27FC236}">
                  <a16:creationId xmlns:a16="http://schemas.microsoft.com/office/drawing/2014/main" id="{F94011A3-6399-40A9-E6C1-F6E966DA610E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CustomShape 21">
            <a:extLst>
              <a:ext uri="{FF2B5EF4-FFF2-40B4-BE49-F238E27FC236}">
                <a16:creationId xmlns:a16="http://schemas.microsoft.com/office/drawing/2014/main" id="{EC16E41E-8C46-16A0-86AC-B21F099B4BCC}"/>
              </a:ext>
            </a:extLst>
          </p:cNvPr>
          <p:cNvSpPr/>
          <p:nvPr/>
        </p:nvSpPr>
        <p:spPr>
          <a:xfrm>
            <a:off x="3684895" y="1564867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4415F-25F8-DEF9-B0B9-A6AAB9AE6A11}"/>
              </a:ext>
            </a:extLst>
          </p:cNvPr>
          <p:cNvGrpSpPr/>
          <p:nvPr/>
        </p:nvGrpSpPr>
        <p:grpSpPr>
          <a:xfrm>
            <a:off x="3685496" y="1558850"/>
            <a:ext cx="155821" cy="837462"/>
            <a:chOff x="1182240" y="804240"/>
            <a:chExt cx="93240" cy="50112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E0D76163-2FFE-35DC-EBE1-267212EEA77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0499236-D6ED-E1D9-9D8A-C6F9A8F9F1E2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D879226-9AA6-CFA9-70DE-A50FAEA1E43C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4A6525-C724-E286-8AEE-9AC7C96A8A7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6C107C4-35E5-14B4-D5E8-96F22BAF3231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FD93DE88-019A-2912-76CD-647A6B7E929A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FB8892F3-26B7-343C-A3D2-4C9D17A4C954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3AB3907B-77BC-606E-F5F1-56A8865FDFCE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75AA098-D8C9-88AA-633D-C58B38A69357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ACC8BD9-C547-6115-CDC2-96669B4C772F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697D3A1-6119-3CF4-82F1-0351E7C6CEBC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02F2558-9457-8DE0-78A7-264088361689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EE3B09A-C35D-F984-8A6F-F70F0BBE912F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2026EE1-BF70-4355-4DFA-9A897310ECFA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" name="TextShape 37">
            <a:extLst>
              <a:ext uri="{FF2B5EF4-FFF2-40B4-BE49-F238E27FC236}">
                <a16:creationId xmlns:a16="http://schemas.microsoft.com/office/drawing/2014/main" id="{838F97BC-E643-AC9A-B444-513A1B8FDC83}"/>
              </a:ext>
            </a:extLst>
          </p:cNvPr>
          <p:cNvSpPr txBox="1"/>
          <p:nvPr/>
        </p:nvSpPr>
        <p:spPr>
          <a:xfrm rot="16200000">
            <a:off x="2923688" y="1787002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137FB2F-C2FD-4DA9-DFDC-BFC87025E161}"/>
              </a:ext>
            </a:extLst>
          </p:cNvPr>
          <p:cNvGrpSpPr/>
          <p:nvPr/>
        </p:nvGrpSpPr>
        <p:grpSpPr>
          <a:xfrm>
            <a:off x="4344275" y="1564866"/>
            <a:ext cx="311642" cy="837462"/>
            <a:chOff x="1576440" y="807840"/>
            <a:chExt cx="186480" cy="501120"/>
          </a:xfrm>
        </p:grpSpPr>
        <p:sp>
          <p:nvSpPr>
            <p:cNvPr id="41" name="CustomShape 39">
              <a:extLst>
                <a:ext uri="{FF2B5EF4-FFF2-40B4-BE49-F238E27FC236}">
                  <a16:creationId xmlns:a16="http://schemas.microsoft.com/office/drawing/2014/main" id="{C61D2E7D-C55B-3E9E-028A-A924E54D7F50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DCA1305-21D8-1691-82A1-01C5407B91BA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AB9B3EE0-58CA-202C-A45B-51B7C130AAB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D7C2EC37-6829-A5EB-CD2E-BF9328B9251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F25F108A-7563-A545-6C3C-A57019C24915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18EE9819-6EC9-DBA9-AA80-9E4CD8E406EE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9581515-B2B7-AE7B-C309-991546A54845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F2D27FD9-9508-7537-F177-973F2B4297F3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F0DD6CB-3F49-0FD9-D93A-FC90494732B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6FC4A741-1D1A-7E3A-2745-60AF19C03907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20A32055-6474-C327-0060-5A7CAF56F78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B990D63-0734-0B26-3B26-9E90AD7043C5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D31F90FB-5CDB-77EA-4904-09AEA2579FA2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70EE53FA-29C3-1993-DC65-71583644DA4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545DCDC8-581C-20BF-05DF-47683C727558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4DC0944D-D588-81D6-F7C2-09DD9E80EE1B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" name="CustomShape 55">
              <a:extLst>
                <a:ext uri="{FF2B5EF4-FFF2-40B4-BE49-F238E27FC236}">
                  <a16:creationId xmlns:a16="http://schemas.microsoft.com/office/drawing/2014/main" id="{A6CCBFD9-7922-8308-BC02-5BDA5198927F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56">
              <a:extLst>
                <a:ext uri="{FF2B5EF4-FFF2-40B4-BE49-F238E27FC236}">
                  <a16:creationId xmlns:a16="http://schemas.microsoft.com/office/drawing/2014/main" id="{2DA8DE01-FE1C-3E96-188D-F7AFC7569EB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F9BA3E-C4C9-3DFE-E28B-3FE0CB30EEBC}"/>
              </a:ext>
            </a:extLst>
          </p:cNvPr>
          <p:cNvGrpSpPr/>
          <p:nvPr/>
        </p:nvGrpSpPr>
        <p:grpSpPr>
          <a:xfrm>
            <a:off x="4689608" y="1564866"/>
            <a:ext cx="311642" cy="837462"/>
            <a:chOff x="1783080" y="807840"/>
            <a:chExt cx="186480" cy="501120"/>
          </a:xfrm>
        </p:grpSpPr>
        <p:sp>
          <p:nvSpPr>
            <p:cNvPr id="60" name="CustomShape 58">
              <a:extLst>
                <a:ext uri="{FF2B5EF4-FFF2-40B4-BE49-F238E27FC236}">
                  <a16:creationId xmlns:a16="http://schemas.microsoft.com/office/drawing/2014/main" id="{C1802A62-5957-969A-DEAC-CB019436E3EA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1" name="Group 59">
              <a:extLst>
                <a:ext uri="{FF2B5EF4-FFF2-40B4-BE49-F238E27FC236}">
                  <a16:creationId xmlns:a16="http://schemas.microsoft.com/office/drawing/2014/main" id="{475CC610-6FAB-4360-CE6D-FF81A5BCD7E9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A758917D-E910-07D6-78BB-88625AD52FA4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63482650-129E-B85C-07B8-2313992C347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FCA96B90-A2E4-516E-2E70-1E3C85F8FF2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CC02E4B2-9BE8-4348-20CA-3463228F21D4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77AF3682-3B21-784F-1E05-678149180954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7E1AB1CB-3C7A-7468-DDA3-A5298065FBF4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080FB5D2-99F5-0F07-2601-5FE93B1F8F49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ADF9A50A-50DA-59FA-CB72-2110BAD180DD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8777F193-6E08-19A6-2BAD-2BFD493433A3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BA76E92B-03CC-FFE3-5527-B1B8F14448D8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7C128C2-DD6F-16A1-330D-8F62084C565E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6DA3233C-73BE-8948-FFB0-03F2DAEEAE3F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3C346787-D4C6-E1A0-FDE5-D4EC92D3C8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890C9BBF-781A-65F8-F200-A7DC823688A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" name="CustomShape 74">
              <a:extLst>
                <a:ext uri="{FF2B5EF4-FFF2-40B4-BE49-F238E27FC236}">
                  <a16:creationId xmlns:a16="http://schemas.microsoft.com/office/drawing/2014/main" id="{CFC316F5-FAAE-64BF-C477-09922B5EC674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75">
              <a:extLst>
                <a:ext uri="{FF2B5EF4-FFF2-40B4-BE49-F238E27FC236}">
                  <a16:creationId xmlns:a16="http://schemas.microsoft.com/office/drawing/2014/main" id="{54CD39E1-186F-097E-F4DC-740E6F683D5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C7C8D36D-027B-6EFC-5191-B345124D6059}"/>
              </a:ext>
            </a:extLst>
          </p:cNvPr>
          <p:cNvGrpSpPr/>
          <p:nvPr/>
        </p:nvGrpSpPr>
        <p:grpSpPr>
          <a:xfrm>
            <a:off x="5034339" y="1564866"/>
            <a:ext cx="311642" cy="837462"/>
            <a:chOff x="1989360" y="807840"/>
            <a:chExt cx="186480" cy="501120"/>
          </a:xfrm>
        </p:grpSpPr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1A54A583-B005-1027-C4E3-C792B6F80ECD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0" name="Group 78">
              <a:extLst>
                <a:ext uri="{FF2B5EF4-FFF2-40B4-BE49-F238E27FC236}">
                  <a16:creationId xmlns:a16="http://schemas.microsoft.com/office/drawing/2014/main" id="{E5063D2A-FAAB-CDA6-C1D5-93F2A8A82337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4F33D078-2FF3-D767-8218-6836A96D3335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EA2A3BBE-EDD5-BFCB-95C8-F96FB9BB66CD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02CF5BCC-F079-E994-6243-FCBD9C6AF84A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B15B6DA5-55D1-1CCE-EC06-4A5FF0AEDA53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C21078F3-D988-E576-D989-F77B089FF99F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4C82FC43-7900-358B-A9F0-3C5EC741D40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291A78CC-4482-1D34-7277-4D14B2671DE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0BED842-A3FA-9F0D-374A-C5DF2BF3C20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0CA82B91-D4F5-0ADB-A6D2-4EB271E7E73C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78650885-7D7D-1B42-BF84-F43CD99D687D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CBFC19C6-B1A3-62F1-4372-E550BCFFCA51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DE267C33-97D3-A39A-CD08-9F6E6F8CB9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7078F718-2E60-4749-A87E-9C8C3327EE8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BA14DB47-6E41-9BD8-0003-F69F07FCFB16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" name="CustomShape 93">
              <a:extLst>
                <a:ext uri="{FF2B5EF4-FFF2-40B4-BE49-F238E27FC236}">
                  <a16:creationId xmlns:a16="http://schemas.microsoft.com/office/drawing/2014/main" id="{5FBADCB3-28F1-898A-D486-189C23E33D5F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94">
              <a:extLst>
                <a:ext uri="{FF2B5EF4-FFF2-40B4-BE49-F238E27FC236}">
                  <a16:creationId xmlns:a16="http://schemas.microsoft.com/office/drawing/2014/main" id="{CC27165D-C631-A3D0-F0D9-CA2183ED006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95">
            <a:extLst>
              <a:ext uri="{FF2B5EF4-FFF2-40B4-BE49-F238E27FC236}">
                <a16:creationId xmlns:a16="http://schemas.microsoft.com/office/drawing/2014/main" id="{BFA43542-1A71-C210-D2A6-F98B48BF941D}"/>
              </a:ext>
            </a:extLst>
          </p:cNvPr>
          <p:cNvGrpSpPr/>
          <p:nvPr/>
        </p:nvGrpSpPr>
        <p:grpSpPr>
          <a:xfrm>
            <a:off x="5379070" y="1564866"/>
            <a:ext cx="311642" cy="837462"/>
            <a:chOff x="2195640" y="807840"/>
            <a:chExt cx="186480" cy="501120"/>
          </a:xfrm>
        </p:grpSpPr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796CECEC-D9AB-F0D3-A575-4E762225EC0B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9" name="Group 97">
              <a:extLst>
                <a:ext uri="{FF2B5EF4-FFF2-40B4-BE49-F238E27FC236}">
                  <a16:creationId xmlns:a16="http://schemas.microsoft.com/office/drawing/2014/main" id="{3E8E263F-471E-FFFB-AFC9-7A2815BCAC20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464B527B-D127-0268-5E99-EABC0C9A98CA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475CAA48-BA3D-76BF-B04E-F50F74D74E0E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4EED67F2-2B08-1F5C-866A-6D9EF27B9574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F7C12C97-2B5D-67D5-483F-C6ECB78BC20D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A59BC8E5-260E-D2FD-894D-8067F23CDD7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5E20B0FF-232F-18E6-F895-7CFB87E706EB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C54B0A65-04EF-2BB7-6099-60B12427DADA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9EFF4BAB-B3E4-8789-17F8-AB9D861C5B9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5A933438-DD8B-CC94-A358-EEC1D1D0F99E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73363F6C-BDE2-C724-9712-48F3BEB4262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2D4E7C31-9B6E-D761-7BC4-8CCA9A93F827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A1CA7F6B-6F1B-7514-49DD-01A77F6154B3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10">
                <a:extLst>
                  <a:ext uri="{FF2B5EF4-FFF2-40B4-BE49-F238E27FC236}">
                    <a16:creationId xmlns:a16="http://schemas.microsoft.com/office/drawing/2014/main" id="{5D3DDFE2-9472-5644-83C3-B558D99C2536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11">
                <a:extLst>
                  <a:ext uri="{FF2B5EF4-FFF2-40B4-BE49-F238E27FC236}">
                    <a16:creationId xmlns:a16="http://schemas.microsoft.com/office/drawing/2014/main" id="{8626572D-F50A-151F-BB20-6928D0673501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0" name="CustomShape 112">
              <a:extLst>
                <a:ext uri="{FF2B5EF4-FFF2-40B4-BE49-F238E27FC236}">
                  <a16:creationId xmlns:a16="http://schemas.microsoft.com/office/drawing/2014/main" id="{4EA95EE3-5C9F-7705-B23B-536610368685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13">
              <a:extLst>
                <a:ext uri="{FF2B5EF4-FFF2-40B4-BE49-F238E27FC236}">
                  <a16:creationId xmlns:a16="http://schemas.microsoft.com/office/drawing/2014/main" id="{F06F8DF3-2B33-5516-0FFB-936BF4C4E700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roup 114">
            <a:extLst>
              <a:ext uri="{FF2B5EF4-FFF2-40B4-BE49-F238E27FC236}">
                <a16:creationId xmlns:a16="http://schemas.microsoft.com/office/drawing/2014/main" id="{E3117CF1-F3A1-8D4C-1E39-392258D79A74}"/>
              </a:ext>
            </a:extLst>
          </p:cNvPr>
          <p:cNvGrpSpPr/>
          <p:nvPr/>
        </p:nvGrpSpPr>
        <p:grpSpPr>
          <a:xfrm>
            <a:off x="5724402" y="1564866"/>
            <a:ext cx="311642" cy="837462"/>
            <a:chOff x="2402280" y="807840"/>
            <a:chExt cx="186480" cy="501120"/>
          </a:xfrm>
        </p:grpSpPr>
        <p:sp>
          <p:nvSpPr>
            <p:cNvPr id="117" name="CustomShape 115">
              <a:extLst>
                <a:ext uri="{FF2B5EF4-FFF2-40B4-BE49-F238E27FC236}">
                  <a16:creationId xmlns:a16="http://schemas.microsoft.com/office/drawing/2014/main" id="{79AD2F92-95BC-E6DF-C541-88D500915D87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Group 116">
              <a:extLst>
                <a:ext uri="{FF2B5EF4-FFF2-40B4-BE49-F238E27FC236}">
                  <a16:creationId xmlns:a16="http://schemas.microsoft.com/office/drawing/2014/main" id="{FADB590C-924A-4063-2D4C-D71B44B3E37B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1" name="Line 117">
                <a:extLst>
                  <a:ext uri="{FF2B5EF4-FFF2-40B4-BE49-F238E27FC236}">
                    <a16:creationId xmlns:a16="http://schemas.microsoft.com/office/drawing/2014/main" id="{B1208ADB-AFFB-E632-013B-6E095F7BBE46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Line 118">
                <a:extLst>
                  <a:ext uri="{FF2B5EF4-FFF2-40B4-BE49-F238E27FC236}">
                    <a16:creationId xmlns:a16="http://schemas.microsoft.com/office/drawing/2014/main" id="{13EAB54A-9C1C-7777-0AB9-9A35147A50D5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DC1A1568-EC00-8CF4-B400-1ABD0410938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0">
                <a:extLst>
                  <a:ext uri="{FF2B5EF4-FFF2-40B4-BE49-F238E27FC236}">
                    <a16:creationId xmlns:a16="http://schemas.microsoft.com/office/drawing/2014/main" id="{97CA1823-9E28-7606-C8F1-1324BE119935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1">
                <a:extLst>
                  <a:ext uri="{FF2B5EF4-FFF2-40B4-BE49-F238E27FC236}">
                    <a16:creationId xmlns:a16="http://schemas.microsoft.com/office/drawing/2014/main" id="{6776066B-8D63-1499-D4E7-C9F3C0C9C2EF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22">
                <a:extLst>
                  <a:ext uri="{FF2B5EF4-FFF2-40B4-BE49-F238E27FC236}">
                    <a16:creationId xmlns:a16="http://schemas.microsoft.com/office/drawing/2014/main" id="{77EC638F-F678-8DB3-B0D8-94F96109BD8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3">
                <a:extLst>
                  <a:ext uri="{FF2B5EF4-FFF2-40B4-BE49-F238E27FC236}">
                    <a16:creationId xmlns:a16="http://schemas.microsoft.com/office/drawing/2014/main" id="{4F2DAAD0-D3FD-9E3B-7ECC-687733B35825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4">
                <a:extLst>
                  <a:ext uri="{FF2B5EF4-FFF2-40B4-BE49-F238E27FC236}">
                    <a16:creationId xmlns:a16="http://schemas.microsoft.com/office/drawing/2014/main" id="{7A276F84-D433-3E5F-B391-E031B8BD9A2A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5">
                <a:extLst>
                  <a:ext uri="{FF2B5EF4-FFF2-40B4-BE49-F238E27FC236}">
                    <a16:creationId xmlns:a16="http://schemas.microsoft.com/office/drawing/2014/main" id="{4D53A725-E40E-D9EF-FE78-871A0C6862FE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6">
                <a:extLst>
                  <a:ext uri="{FF2B5EF4-FFF2-40B4-BE49-F238E27FC236}">
                    <a16:creationId xmlns:a16="http://schemas.microsoft.com/office/drawing/2014/main" id="{257579F8-4D42-691D-4153-48FEBB73565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7">
                <a:extLst>
                  <a:ext uri="{FF2B5EF4-FFF2-40B4-BE49-F238E27FC236}">
                    <a16:creationId xmlns:a16="http://schemas.microsoft.com/office/drawing/2014/main" id="{51AADF53-19AC-6B41-3BDD-F0DBA50FB702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8">
                <a:extLst>
                  <a:ext uri="{FF2B5EF4-FFF2-40B4-BE49-F238E27FC236}">
                    <a16:creationId xmlns:a16="http://schemas.microsoft.com/office/drawing/2014/main" id="{E25556BD-874B-B8D0-9A16-FD9A7738E8F2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9">
                <a:extLst>
                  <a:ext uri="{FF2B5EF4-FFF2-40B4-BE49-F238E27FC236}">
                    <a16:creationId xmlns:a16="http://schemas.microsoft.com/office/drawing/2014/main" id="{AAF081A5-C9F1-FDF2-3C24-C003A220E7E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30">
                <a:extLst>
                  <a:ext uri="{FF2B5EF4-FFF2-40B4-BE49-F238E27FC236}">
                    <a16:creationId xmlns:a16="http://schemas.microsoft.com/office/drawing/2014/main" id="{B640FEA3-B14A-F8EE-CEF6-CA0042D6F50F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9" name="CustomShape 131">
              <a:extLst>
                <a:ext uri="{FF2B5EF4-FFF2-40B4-BE49-F238E27FC236}">
                  <a16:creationId xmlns:a16="http://schemas.microsoft.com/office/drawing/2014/main" id="{5BF72CBE-ADFE-475F-9DBB-610DB83D8900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32">
              <a:extLst>
                <a:ext uri="{FF2B5EF4-FFF2-40B4-BE49-F238E27FC236}">
                  <a16:creationId xmlns:a16="http://schemas.microsoft.com/office/drawing/2014/main" id="{3DDBA5F0-41D0-EBAA-A06C-5FA9C72D30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6D4E896D-5A33-A984-CA47-FEF559E13CE6}"/>
              </a:ext>
            </a:extLst>
          </p:cNvPr>
          <p:cNvGrpSpPr/>
          <p:nvPr/>
        </p:nvGrpSpPr>
        <p:grpSpPr>
          <a:xfrm>
            <a:off x="6069133" y="1564866"/>
            <a:ext cx="311642" cy="837462"/>
            <a:chOff x="2608560" y="807840"/>
            <a:chExt cx="186480" cy="501120"/>
          </a:xfrm>
        </p:grpSpPr>
        <p:sp>
          <p:nvSpPr>
            <p:cNvPr id="136" name="CustomShape 134">
              <a:extLst>
                <a:ext uri="{FF2B5EF4-FFF2-40B4-BE49-F238E27FC236}">
                  <a16:creationId xmlns:a16="http://schemas.microsoft.com/office/drawing/2014/main" id="{EEDE604B-C19A-97E6-9E27-203D71F7BB0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35">
              <a:extLst>
                <a:ext uri="{FF2B5EF4-FFF2-40B4-BE49-F238E27FC236}">
                  <a16:creationId xmlns:a16="http://schemas.microsoft.com/office/drawing/2014/main" id="{A5A15D43-B4BD-5516-6D6C-7B576A73A5B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0" name="Line 136">
                <a:extLst>
                  <a:ext uri="{FF2B5EF4-FFF2-40B4-BE49-F238E27FC236}">
                    <a16:creationId xmlns:a16="http://schemas.microsoft.com/office/drawing/2014/main" id="{B2318FF6-0D7D-B951-5B1E-09673F2C10A9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Line 137">
                <a:extLst>
                  <a:ext uri="{FF2B5EF4-FFF2-40B4-BE49-F238E27FC236}">
                    <a16:creationId xmlns:a16="http://schemas.microsoft.com/office/drawing/2014/main" id="{C6E7D782-C195-2548-4483-FE7CD5B9D407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Line 138">
                <a:extLst>
                  <a:ext uri="{FF2B5EF4-FFF2-40B4-BE49-F238E27FC236}">
                    <a16:creationId xmlns:a16="http://schemas.microsoft.com/office/drawing/2014/main" id="{45D78DFF-0F85-3CFE-7193-F0EE41C5E1E2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Line 139">
                <a:extLst>
                  <a:ext uri="{FF2B5EF4-FFF2-40B4-BE49-F238E27FC236}">
                    <a16:creationId xmlns:a16="http://schemas.microsoft.com/office/drawing/2014/main" id="{F56B6DC2-C5BF-6EF8-5645-54D7AE591198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40">
                <a:extLst>
                  <a:ext uri="{FF2B5EF4-FFF2-40B4-BE49-F238E27FC236}">
                    <a16:creationId xmlns:a16="http://schemas.microsoft.com/office/drawing/2014/main" id="{2A212325-FC93-7048-8C62-A641FCF6BF46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41">
                <a:extLst>
                  <a:ext uri="{FF2B5EF4-FFF2-40B4-BE49-F238E27FC236}">
                    <a16:creationId xmlns:a16="http://schemas.microsoft.com/office/drawing/2014/main" id="{89F22C99-AC95-1D5C-65DE-AB52BED72697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42">
                <a:extLst>
                  <a:ext uri="{FF2B5EF4-FFF2-40B4-BE49-F238E27FC236}">
                    <a16:creationId xmlns:a16="http://schemas.microsoft.com/office/drawing/2014/main" id="{31F00A2B-0014-FEA3-692B-1ACC76DE630F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3">
                <a:extLst>
                  <a:ext uri="{FF2B5EF4-FFF2-40B4-BE49-F238E27FC236}">
                    <a16:creationId xmlns:a16="http://schemas.microsoft.com/office/drawing/2014/main" id="{AD902846-4C57-EDBF-F733-E65F9D73163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4">
                <a:extLst>
                  <a:ext uri="{FF2B5EF4-FFF2-40B4-BE49-F238E27FC236}">
                    <a16:creationId xmlns:a16="http://schemas.microsoft.com/office/drawing/2014/main" id="{96FAA88D-2D75-5C76-267E-64B4C3C9030A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11AA3786-50C7-446E-AF05-E79D3DD5A26B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6">
                <a:extLst>
                  <a:ext uri="{FF2B5EF4-FFF2-40B4-BE49-F238E27FC236}">
                    <a16:creationId xmlns:a16="http://schemas.microsoft.com/office/drawing/2014/main" id="{494E4EAF-95E5-C292-4413-DA5027855634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7">
                <a:extLst>
                  <a:ext uri="{FF2B5EF4-FFF2-40B4-BE49-F238E27FC236}">
                    <a16:creationId xmlns:a16="http://schemas.microsoft.com/office/drawing/2014/main" id="{8BDB87A3-3F1A-3EFE-2F16-E4C7E037808F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8">
                <a:extLst>
                  <a:ext uri="{FF2B5EF4-FFF2-40B4-BE49-F238E27FC236}">
                    <a16:creationId xmlns:a16="http://schemas.microsoft.com/office/drawing/2014/main" id="{D56A3816-2AB8-F6E0-9A12-E70BB9DCC9CF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9">
                <a:extLst>
                  <a:ext uri="{FF2B5EF4-FFF2-40B4-BE49-F238E27FC236}">
                    <a16:creationId xmlns:a16="http://schemas.microsoft.com/office/drawing/2014/main" id="{6C972620-B896-E8FE-967A-C438F737F34C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8" name="CustomShape 150">
              <a:extLst>
                <a:ext uri="{FF2B5EF4-FFF2-40B4-BE49-F238E27FC236}">
                  <a16:creationId xmlns:a16="http://schemas.microsoft.com/office/drawing/2014/main" id="{A4B51099-F074-ECD5-1C36-1D360D98283D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1">
              <a:extLst>
                <a:ext uri="{FF2B5EF4-FFF2-40B4-BE49-F238E27FC236}">
                  <a16:creationId xmlns:a16="http://schemas.microsoft.com/office/drawing/2014/main" id="{1BA8CBF8-9E19-F3A2-EA4A-EAF02F3322BF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152">
            <a:extLst>
              <a:ext uri="{FF2B5EF4-FFF2-40B4-BE49-F238E27FC236}">
                <a16:creationId xmlns:a16="http://schemas.microsoft.com/office/drawing/2014/main" id="{1FC39B15-895A-1C17-7B86-4974FE5DAE0F}"/>
              </a:ext>
            </a:extLst>
          </p:cNvPr>
          <p:cNvGrpSpPr/>
          <p:nvPr/>
        </p:nvGrpSpPr>
        <p:grpSpPr>
          <a:xfrm>
            <a:off x="6413864" y="1564866"/>
            <a:ext cx="311642" cy="837462"/>
            <a:chOff x="2814840" y="807840"/>
            <a:chExt cx="186480" cy="501120"/>
          </a:xfrm>
        </p:grpSpPr>
        <p:sp>
          <p:nvSpPr>
            <p:cNvPr id="155" name="CustomShape 153">
              <a:extLst>
                <a:ext uri="{FF2B5EF4-FFF2-40B4-BE49-F238E27FC236}">
                  <a16:creationId xmlns:a16="http://schemas.microsoft.com/office/drawing/2014/main" id="{70AE50E8-D9DC-BC89-FDDF-271D05C88D24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6" name="Group 154">
              <a:extLst>
                <a:ext uri="{FF2B5EF4-FFF2-40B4-BE49-F238E27FC236}">
                  <a16:creationId xmlns:a16="http://schemas.microsoft.com/office/drawing/2014/main" id="{06DBB51A-00B7-9AC7-43D5-F1C85D9315ED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59" name="Line 155">
                <a:extLst>
                  <a:ext uri="{FF2B5EF4-FFF2-40B4-BE49-F238E27FC236}">
                    <a16:creationId xmlns:a16="http://schemas.microsoft.com/office/drawing/2014/main" id="{4CE13102-DA4C-7E39-8E75-FE6D3D043643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Line 156">
                <a:extLst>
                  <a:ext uri="{FF2B5EF4-FFF2-40B4-BE49-F238E27FC236}">
                    <a16:creationId xmlns:a16="http://schemas.microsoft.com/office/drawing/2014/main" id="{8DC11165-FA1E-AA45-B39C-7BF925E57A02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Line 157">
                <a:extLst>
                  <a:ext uri="{FF2B5EF4-FFF2-40B4-BE49-F238E27FC236}">
                    <a16:creationId xmlns:a16="http://schemas.microsoft.com/office/drawing/2014/main" id="{BF98B9B3-ACA4-33FC-C455-3AA0BB54522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Line 158">
                <a:extLst>
                  <a:ext uri="{FF2B5EF4-FFF2-40B4-BE49-F238E27FC236}">
                    <a16:creationId xmlns:a16="http://schemas.microsoft.com/office/drawing/2014/main" id="{C239ABFD-9F9B-B6F5-7C48-EA81A3A63C9C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9">
                <a:extLst>
                  <a:ext uri="{FF2B5EF4-FFF2-40B4-BE49-F238E27FC236}">
                    <a16:creationId xmlns:a16="http://schemas.microsoft.com/office/drawing/2014/main" id="{CD6E8BB3-4A95-9012-8099-43BEFC4DB8BC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60">
                <a:extLst>
                  <a:ext uri="{FF2B5EF4-FFF2-40B4-BE49-F238E27FC236}">
                    <a16:creationId xmlns:a16="http://schemas.microsoft.com/office/drawing/2014/main" id="{E3016745-CE80-C06F-9D1C-35DC73130BA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61">
                <a:extLst>
                  <a:ext uri="{FF2B5EF4-FFF2-40B4-BE49-F238E27FC236}">
                    <a16:creationId xmlns:a16="http://schemas.microsoft.com/office/drawing/2014/main" id="{573DCDFF-6826-0066-D010-E9DEE3B00661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62">
                <a:extLst>
                  <a:ext uri="{FF2B5EF4-FFF2-40B4-BE49-F238E27FC236}">
                    <a16:creationId xmlns:a16="http://schemas.microsoft.com/office/drawing/2014/main" id="{49D78D46-2611-027F-8ABD-3CBC466FF69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3">
                <a:extLst>
                  <a:ext uri="{FF2B5EF4-FFF2-40B4-BE49-F238E27FC236}">
                    <a16:creationId xmlns:a16="http://schemas.microsoft.com/office/drawing/2014/main" id="{372463AC-D82F-3887-61E2-14F406248903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4">
                <a:extLst>
                  <a:ext uri="{FF2B5EF4-FFF2-40B4-BE49-F238E27FC236}">
                    <a16:creationId xmlns:a16="http://schemas.microsoft.com/office/drawing/2014/main" id="{1EEE3890-E333-8095-3C78-42DCB660154F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5">
                <a:extLst>
                  <a:ext uri="{FF2B5EF4-FFF2-40B4-BE49-F238E27FC236}">
                    <a16:creationId xmlns:a16="http://schemas.microsoft.com/office/drawing/2014/main" id="{FC612869-4086-A344-4CA6-337D6DF6FF77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6">
                <a:extLst>
                  <a:ext uri="{FF2B5EF4-FFF2-40B4-BE49-F238E27FC236}">
                    <a16:creationId xmlns:a16="http://schemas.microsoft.com/office/drawing/2014/main" id="{86946A6A-7D00-155C-86AE-725B52810D62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7">
                <a:extLst>
                  <a:ext uri="{FF2B5EF4-FFF2-40B4-BE49-F238E27FC236}">
                    <a16:creationId xmlns:a16="http://schemas.microsoft.com/office/drawing/2014/main" id="{B1195663-6B29-8C51-4102-5DD16891A520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8">
                <a:extLst>
                  <a:ext uri="{FF2B5EF4-FFF2-40B4-BE49-F238E27FC236}">
                    <a16:creationId xmlns:a16="http://schemas.microsoft.com/office/drawing/2014/main" id="{4108534B-9E00-5960-46C3-5B3A26348B22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7" name="CustomShape 169">
              <a:extLst>
                <a:ext uri="{FF2B5EF4-FFF2-40B4-BE49-F238E27FC236}">
                  <a16:creationId xmlns:a16="http://schemas.microsoft.com/office/drawing/2014/main" id="{E1795D15-8914-D17C-03AE-E0EB7DA4B5FF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0">
              <a:extLst>
                <a:ext uri="{FF2B5EF4-FFF2-40B4-BE49-F238E27FC236}">
                  <a16:creationId xmlns:a16="http://schemas.microsoft.com/office/drawing/2014/main" id="{9BD38BB3-BF53-8023-74B2-75F1835F2F81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CustomShape 171">
            <a:extLst>
              <a:ext uri="{FF2B5EF4-FFF2-40B4-BE49-F238E27FC236}">
                <a16:creationId xmlns:a16="http://schemas.microsoft.com/office/drawing/2014/main" id="{A6CAD7EB-C55A-A478-FB4F-BD4EF5FC7495}"/>
              </a:ext>
            </a:extLst>
          </p:cNvPr>
          <p:cNvSpPr/>
          <p:nvPr/>
        </p:nvSpPr>
        <p:spPr>
          <a:xfrm>
            <a:off x="3292635" y="1564265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D7C416E-9709-6390-EA22-0108E1B861DA}"/>
              </a:ext>
            </a:extLst>
          </p:cNvPr>
          <p:cNvSpPr txBox="1"/>
          <p:nvPr/>
        </p:nvSpPr>
        <p:spPr>
          <a:xfrm>
            <a:off x="3011424" y="1391734"/>
            <a:ext cx="4169664" cy="1477328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Submission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0B950-EB7B-A314-1EFF-C5129C51F5C4}"/>
              </a:ext>
            </a:extLst>
          </p:cNvPr>
          <p:cNvSpPr txBox="1"/>
          <p:nvPr/>
        </p:nvSpPr>
        <p:spPr>
          <a:xfrm>
            <a:off x="954121" y="1634403"/>
            <a:ext cx="1247457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64BB661-D6B7-752D-F605-364D1AD3FAA0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201578" y="1942687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FF376AB-4A7B-3635-C288-68D4CB8D25FD}"/>
              </a:ext>
            </a:extLst>
          </p:cNvPr>
          <p:cNvSpPr txBox="1"/>
          <p:nvPr/>
        </p:nvSpPr>
        <p:spPr>
          <a:xfrm>
            <a:off x="8213931" y="1798849"/>
            <a:ext cx="127528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State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C3F72F4-D5F0-8DF1-7E80-62B0000992FC}"/>
              </a:ext>
            </a:extLst>
          </p:cNvPr>
          <p:cNvCxnSpPr>
            <a:cxnSpLocks/>
            <a:stCxn id="174" idx="1"/>
            <a:endCxn id="1024" idx="3"/>
          </p:cNvCxnSpPr>
          <p:nvPr/>
        </p:nvCxnSpPr>
        <p:spPr>
          <a:xfrm flipH="1">
            <a:off x="7181088" y="2122015"/>
            <a:ext cx="1032843" cy="83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31B6A5E-DC8E-1CFC-50C6-C557F085A80B}"/>
              </a:ext>
            </a:extLst>
          </p:cNvPr>
          <p:cNvSpPr txBox="1"/>
          <p:nvPr/>
        </p:nvSpPr>
        <p:spPr>
          <a:xfrm>
            <a:off x="9840541" y="1396047"/>
            <a:ext cx="1575048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Concept</a:t>
            </a:r>
          </a:p>
          <a:p>
            <a:pPr algn="ctr"/>
            <a:r>
              <a:rPr lang="en-US" dirty="0"/>
              <a:t>DOI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63DF54D-ACF2-2DC7-5A36-B7BF6AC10849}"/>
              </a:ext>
            </a:extLst>
          </p:cNvPr>
          <p:cNvGrpSpPr/>
          <p:nvPr/>
        </p:nvGrpSpPr>
        <p:grpSpPr>
          <a:xfrm>
            <a:off x="3999243" y="4374453"/>
            <a:ext cx="311642" cy="837462"/>
            <a:chOff x="1370160" y="807840"/>
            <a:chExt cx="186480" cy="501120"/>
          </a:xfrm>
        </p:grpSpPr>
        <p:sp>
          <p:nvSpPr>
            <p:cNvPr id="176" name="CustomShape 3">
              <a:extLst>
                <a:ext uri="{FF2B5EF4-FFF2-40B4-BE49-F238E27FC236}">
                  <a16:creationId xmlns:a16="http://schemas.microsoft.com/office/drawing/2014/main" id="{DD83A39C-48D9-8952-B9BD-96BCB058FA3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79" name="Group 4">
              <a:extLst>
                <a:ext uri="{FF2B5EF4-FFF2-40B4-BE49-F238E27FC236}">
                  <a16:creationId xmlns:a16="http://schemas.microsoft.com/office/drawing/2014/main" id="{FDEC1C74-AD8B-54CD-B940-376D649D7B8E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183" name="Line 5">
                <a:extLst>
                  <a:ext uri="{FF2B5EF4-FFF2-40B4-BE49-F238E27FC236}">
                    <a16:creationId xmlns:a16="http://schemas.microsoft.com/office/drawing/2014/main" id="{2F91A986-5DA9-3811-F734-D246A52B7D70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Line 6">
                <a:extLst>
                  <a:ext uri="{FF2B5EF4-FFF2-40B4-BE49-F238E27FC236}">
                    <a16:creationId xmlns:a16="http://schemas.microsoft.com/office/drawing/2014/main" id="{8F384364-AC42-0C00-A28F-57E5DBAF592E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Line 7">
                <a:extLst>
                  <a:ext uri="{FF2B5EF4-FFF2-40B4-BE49-F238E27FC236}">
                    <a16:creationId xmlns:a16="http://schemas.microsoft.com/office/drawing/2014/main" id="{EE3607E3-5149-5256-513B-0E77CBAD2ADE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Line 8">
                <a:extLst>
                  <a:ext uri="{FF2B5EF4-FFF2-40B4-BE49-F238E27FC236}">
                    <a16:creationId xmlns:a16="http://schemas.microsoft.com/office/drawing/2014/main" id="{E71DBFA8-D722-D100-7227-F84507F2273A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Line 9">
                <a:extLst>
                  <a:ext uri="{FF2B5EF4-FFF2-40B4-BE49-F238E27FC236}">
                    <a16:creationId xmlns:a16="http://schemas.microsoft.com/office/drawing/2014/main" id="{B488CC80-D3A3-1113-ACFC-ACACD5AC830B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" name="Line 10">
                <a:extLst>
                  <a:ext uri="{FF2B5EF4-FFF2-40B4-BE49-F238E27FC236}">
                    <a16:creationId xmlns:a16="http://schemas.microsoft.com/office/drawing/2014/main" id="{C8FCB568-A72F-7128-74D4-E8D43B95EE77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6" name="Line 11">
                <a:extLst>
                  <a:ext uri="{FF2B5EF4-FFF2-40B4-BE49-F238E27FC236}">
                    <a16:creationId xmlns:a16="http://schemas.microsoft.com/office/drawing/2014/main" id="{DD376709-BFC5-1564-2471-14BCD6288B42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7" name="Line 12">
                <a:extLst>
                  <a:ext uri="{FF2B5EF4-FFF2-40B4-BE49-F238E27FC236}">
                    <a16:creationId xmlns:a16="http://schemas.microsoft.com/office/drawing/2014/main" id="{6EC4B063-B8FE-35D9-EF32-8C559C564FAC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8" name="Line 13">
                <a:extLst>
                  <a:ext uri="{FF2B5EF4-FFF2-40B4-BE49-F238E27FC236}">
                    <a16:creationId xmlns:a16="http://schemas.microsoft.com/office/drawing/2014/main" id="{0C68FA70-C84A-9698-F1E5-A272C7C32A4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9" name="Line 14">
                <a:extLst>
                  <a:ext uri="{FF2B5EF4-FFF2-40B4-BE49-F238E27FC236}">
                    <a16:creationId xmlns:a16="http://schemas.microsoft.com/office/drawing/2014/main" id="{EB4EB590-28CA-890C-7237-D55D4294CBF8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0" name="Line 15">
                <a:extLst>
                  <a:ext uri="{FF2B5EF4-FFF2-40B4-BE49-F238E27FC236}">
                    <a16:creationId xmlns:a16="http://schemas.microsoft.com/office/drawing/2014/main" id="{44CFCEEE-8843-94DE-48E5-82043D3190F1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1" name="Line 16">
                <a:extLst>
                  <a:ext uri="{FF2B5EF4-FFF2-40B4-BE49-F238E27FC236}">
                    <a16:creationId xmlns:a16="http://schemas.microsoft.com/office/drawing/2014/main" id="{56EF25CB-BA70-0FB5-C464-51E2FEC4BD8F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2" name="Line 17">
                <a:extLst>
                  <a:ext uri="{FF2B5EF4-FFF2-40B4-BE49-F238E27FC236}">
                    <a16:creationId xmlns:a16="http://schemas.microsoft.com/office/drawing/2014/main" id="{6365456B-612E-D8AC-9F1F-183849B2A58A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3" name="Line 18">
                <a:extLst>
                  <a:ext uri="{FF2B5EF4-FFF2-40B4-BE49-F238E27FC236}">
                    <a16:creationId xmlns:a16="http://schemas.microsoft.com/office/drawing/2014/main" id="{AE5E4D96-DC66-7570-5B93-4A4214F90DBD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0" name="CustomShape 19">
              <a:extLst>
                <a:ext uri="{FF2B5EF4-FFF2-40B4-BE49-F238E27FC236}">
                  <a16:creationId xmlns:a16="http://schemas.microsoft.com/office/drawing/2014/main" id="{970468B8-05AB-410A-EEC0-E81E7EEF43FC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20">
              <a:extLst>
                <a:ext uri="{FF2B5EF4-FFF2-40B4-BE49-F238E27FC236}">
                  <a16:creationId xmlns:a16="http://schemas.microsoft.com/office/drawing/2014/main" id="{4F6939AA-66E9-5E61-E9EA-0CFDB03E8EA9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34" name="CustomShape 21">
            <a:extLst>
              <a:ext uri="{FF2B5EF4-FFF2-40B4-BE49-F238E27FC236}">
                <a16:creationId xmlns:a16="http://schemas.microsoft.com/office/drawing/2014/main" id="{E5BE2096-945C-D665-3E65-3E6233C1AEEE}"/>
              </a:ext>
            </a:extLst>
          </p:cNvPr>
          <p:cNvSpPr/>
          <p:nvPr/>
        </p:nvSpPr>
        <p:spPr>
          <a:xfrm>
            <a:off x="3684594" y="4374454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35" name="Group 22">
            <a:extLst>
              <a:ext uri="{FF2B5EF4-FFF2-40B4-BE49-F238E27FC236}">
                <a16:creationId xmlns:a16="http://schemas.microsoft.com/office/drawing/2014/main" id="{58FC3E6B-70C1-841F-65C7-B1766B990A5D}"/>
              </a:ext>
            </a:extLst>
          </p:cNvPr>
          <p:cNvGrpSpPr/>
          <p:nvPr/>
        </p:nvGrpSpPr>
        <p:grpSpPr>
          <a:xfrm>
            <a:off x="3685195" y="4368437"/>
            <a:ext cx="155821" cy="837462"/>
            <a:chOff x="1182240" y="804240"/>
            <a:chExt cx="93240" cy="501120"/>
          </a:xfrm>
        </p:grpSpPr>
        <p:sp>
          <p:nvSpPr>
            <p:cNvPr id="1036" name="Line 23">
              <a:extLst>
                <a:ext uri="{FF2B5EF4-FFF2-40B4-BE49-F238E27FC236}">
                  <a16:creationId xmlns:a16="http://schemas.microsoft.com/office/drawing/2014/main" id="{BB338C6C-9B21-BBEF-2120-B970BD85228B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" name="Line 24">
              <a:extLst>
                <a:ext uri="{FF2B5EF4-FFF2-40B4-BE49-F238E27FC236}">
                  <a16:creationId xmlns:a16="http://schemas.microsoft.com/office/drawing/2014/main" id="{762020A5-C587-1AE5-EF8B-5EEA5B2AB409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" name="Line 25">
              <a:extLst>
                <a:ext uri="{FF2B5EF4-FFF2-40B4-BE49-F238E27FC236}">
                  <a16:creationId xmlns:a16="http://schemas.microsoft.com/office/drawing/2014/main" id="{FB9DA72C-5E9C-6ED3-FD6E-AA789CCE67E7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" name="Line 26">
              <a:extLst>
                <a:ext uri="{FF2B5EF4-FFF2-40B4-BE49-F238E27FC236}">
                  <a16:creationId xmlns:a16="http://schemas.microsoft.com/office/drawing/2014/main" id="{2FF2381A-4FFE-AFA6-0001-896B548059F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" name="Line 27">
              <a:extLst>
                <a:ext uri="{FF2B5EF4-FFF2-40B4-BE49-F238E27FC236}">
                  <a16:creationId xmlns:a16="http://schemas.microsoft.com/office/drawing/2014/main" id="{B86C15F0-09CE-FD99-B436-C01CCB853834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" name="Line 28">
              <a:extLst>
                <a:ext uri="{FF2B5EF4-FFF2-40B4-BE49-F238E27FC236}">
                  <a16:creationId xmlns:a16="http://schemas.microsoft.com/office/drawing/2014/main" id="{434E91FD-FE74-5D44-1C09-B0EC633DDF77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" name="Line 29">
              <a:extLst>
                <a:ext uri="{FF2B5EF4-FFF2-40B4-BE49-F238E27FC236}">
                  <a16:creationId xmlns:a16="http://schemas.microsoft.com/office/drawing/2014/main" id="{DE909EB2-8707-9907-66E1-E64B4BA2A8AD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" name="Line 30">
              <a:extLst>
                <a:ext uri="{FF2B5EF4-FFF2-40B4-BE49-F238E27FC236}">
                  <a16:creationId xmlns:a16="http://schemas.microsoft.com/office/drawing/2014/main" id="{EAB73203-4CBE-150A-D7D2-6723265F48BA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" name="Line 31">
              <a:extLst>
                <a:ext uri="{FF2B5EF4-FFF2-40B4-BE49-F238E27FC236}">
                  <a16:creationId xmlns:a16="http://schemas.microsoft.com/office/drawing/2014/main" id="{2B07004C-4CFD-AF8B-B797-B72B00F5FD6C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" name="Line 32">
              <a:extLst>
                <a:ext uri="{FF2B5EF4-FFF2-40B4-BE49-F238E27FC236}">
                  <a16:creationId xmlns:a16="http://schemas.microsoft.com/office/drawing/2014/main" id="{E13A2C44-D06C-4602-BF05-202FB73F2DB5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" name="Line 33">
              <a:extLst>
                <a:ext uri="{FF2B5EF4-FFF2-40B4-BE49-F238E27FC236}">
                  <a16:creationId xmlns:a16="http://schemas.microsoft.com/office/drawing/2014/main" id="{79D9F031-EE8B-AD99-4C6B-FE63DDFAF4A1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" name="Line 34">
              <a:extLst>
                <a:ext uri="{FF2B5EF4-FFF2-40B4-BE49-F238E27FC236}">
                  <a16:creationId xmlns:a16="http://schemas.microsoft.com/office/drawing/2014/main" id="{BEFC993B-3811-577E-9C5D-753788CABC2C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" name="Line 35">
              <a:extLst>
                <a:ext uri="{FF2B5EF4-FFF2-40B4-BE49-F238E27FC236}">
                  <a16:creationId xmlns:a16="http://schemas.microsoft.com/office/drawing/2014/main" id="{55E9D34C-A30A-1207-BBEE-E64002B2678B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" name="Line 36">
              <a:extLst>
                <a:ext uri="{FF2B5EF4-FFF2-40B4-BE49-F238E27FC236}">
                  <a16:creationId xmlns:a16="http://schemas.microsoft.com/office/drawing/2014/main" id="{0396D4D6-BD61-32E9-121D-2C3C96CFC0B6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52" name="TextShape 37">
            <a:extLst>
              <a:ext uri="{FF2B5EF4-FFF2-40B4-BE49-F238E27FC236}">
                <a16:creationId xmlns:a16="http://schemas.microsoft.com/office/drawing/2014/main" id="{32175A49-8599-0836-581E-CCD699C40770}"/>
              </a:ext>
            </a:extLst>
          </p:cNvPr>
          <p:cNvSpPr txBox="1"/>
          <p:nvPr/>
        </p:nvSpPr>
        <p:spPr>
          <a:xfrm rot="16200000">
            <a:off x="2923387" y="4596589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1053" name="Group 38">
            <a:extLst>
              <a:ext uri="{FF2B5EF4-FFF2-40B4-BE49-F238E27FC236}">
                <a16:creationId xmlns:a16="http://schemas.microsoft.com/office/drawing/2014/main" id="{D8908852-FA07-7E0B-E241-27A3F55F8E14}"/>
              </a:ext>
            </a:extLst>
          </p:cNvPr>
          <p:cNvGrpSpPr/>
          <p:nvPr/>
        </p:nvGrpSpPr>
        <p:grpSpPr>
          <a:xfrm>
            <a:off x="4343974" y="4374453"/>
            <a:ext cx="311642" cy="837462"/>
            <a:chOff x="1576440" y="807840"/>
            <a:chExt cx="186480" cy="501120"/>
          </a:xfrm>
        </p:grpSpPr>
        <p:sp>
          <p:nvSpPr>
            <p:cNvPr id="1054" name="CustomShape 39">
              <a:extLst>
                <a:ext uri="{FF2B5EF4-FFF2-40B4-BE49-F238E27FC236}">
                  <a16:creationId xmlns:a16="http://schemas.microsoft.com/office/drawing/2014/main" id="{15B5C94C-0A3F-6F4C-4171-06D2BCEB6777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55" name="Group 40">
              <a:extLst>
                <a:ext uri="{FF2B5EF4-FFF2-40B4-BE49-F238E27FC236}">
                  <a16:creationId xmlns:a16="http://schemas.microsoft.com/office/drawing/2014/main" id="{43315952-7119-68E3-6CA7-76FDB1059E59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1058" name="Line 41">
                <a:extLst>
                  <a:ext uri="{FF2B5EF4-FFF2-40B4-BE49-F238E27FC236}">
                    <a16:creationId xmlns:a16="http://schemas.microsoft.com/office/drawing/2014/main" id="{7CA7691D-3CE1-F0EA-E795-5D4B4752258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9" name="Line 42">
                <a:extLst>
                  <a:ext uri="{FF2B5EF4-FFF2-40B4-BE49-F238E27FC236}">
                    <a16:creationId xmlns:a16="http://schemas.microsoft.com/office/drawing/2014/main" id="{975152A7-3294-F9DE-15A1-39239068936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0" name="Line 43">
                <a:extLst>
                  <a:ext uri="{FF2B5EF4-FFF2-40B4-BE49-F238E27FC236}">
                    <a16:creationId xmlns:a16="http://schemas.microsoft.com/office/drawing/2014/main" id="{AD19D6D4-D02A-7BBF-F171-4F0CCBF1DA49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1" name="Line 44">
                <a:extLst>
                  <a:ext uri="{FF2B5EF4-FFF2-40B4-BE49-F238E27FC236}">
                    <a16:creationId xmlns:a16="http://schemas.microsoft.com/office/drawing/2014/main" id="{1BECF084-1B31-CDA5-05AA-3190AF6BBC4D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2" name="Line 45">
                <a:extLst>
                  <a:ext uri="{FF2B5EF4-FFF2-40B4-BE49-F238E27FC236}">
                    <a16:creationId xmlns:a16="http://schemas.microsoft.com/office/drawing/2014/main" id="{99724315-FFC6-94D2-B9CC-C177BBA8C1FD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3" name="Line 46">
                <a:extLst>
                  <a:ext uri="{FF2B5EF4-FFF2-40B4-BE49-F238E27FC236}">
                    <a16:creationId xmlns:a16="http://schemas.microsoft.com/office/drawing/2014/main" id="{BD173FE8-CCA2-ABE5-C47E-5C02D6616CF8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4" name="Line 47">
                <a:extLst>
                  <a:ext uri="{FF2B5EF4-FFF2-40B4-BE49-F238E27FC236}">
                    <a16:creationId xmlns:a16="http://schemas.microsoft.com/office/drawing/2014/main" id="{28D2E562-5941-CE78-0993-2DFA99C1060B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5" name="Line 48">
                <a:extLst>
                  <a:ext uri="{FF2B5EF4-FFF2-40B4-BE49-F238E27FC236}">
                    <a16:creationId xmlns:a16="http://schemas.microsoft.com/office/drawing/2014/main" id="{D31AA4D3-6CC4-B57F-980A-A922B262645B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7" name="Line 49">
                <a:extLst>
                  <a:ext uri="{FF2B5EF4-FFF2-40B4-BE49-F238E27FC236}">
                    <a16:creationId xmlns:a16="http://schemas.microsoft.com/office/drawing/2014/main" id="{175133B8-4CAF-5BCF-4D92-7B75D22E978A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8" name="Line 50">
                <a:extLst>
                  <a:ext uri="{FF2B5EF4-FFF2-40B4-BE49-F238E27FC236}">
                    <a16:creationId xmlns:a16="http://schemas.microsoft.com/office/drawing/2014/main" id="{58AD68C2-9A7B-1AA3-7FFF-0730D870A9DB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9" name="Line 51">
                <a:extLst>
                  <a:ext uri="{FF2B5EF4-FFF2-40B4-BE49-F238E27FC236}">
                    <a16:creationId xmlns:a16="http://schemas.microsoft.com/office/drawing/2014/main" id="{F9AE7ED3-C579-CC26-F1B3-3FFE38C520BE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0" name="Line 52">
                <a:extLst>
                  <a:ext uri="{FF2B5EF4-FFF2-40B4-BE49-F238E27FC236}">
                    <a16:creationId xmlns:a16="http://schemas.microsoft.com/office/drawing/2014/main" id="{8CC00AC3-EC67-AB15-6DD6-EED60D42B977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1" name="Line 53">
                <a:extLst>
                  <a:ext uri="{FF2B5EF4-FFF2-40B4-BE49-F238E27FC236}">
                    <a16:creationId xmlns:a16="http://schemas.microsoft.com/office/drawing/2014/main" id="{3F6A4B91-1C04-ACED-0C23-5F6A3D7425AC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2" name="Line 54">
                <a:extLst>
                  <a:ext uri="{FF2B5EF4-FFF2-40B4-BE49-F238E27FC236}">
                    <a16:creationId xmlns:a16="http://schemas.microsoft.com/office/drawing/2014/main" id="{6F706ADD-48DC-1306-BA19-7CB158F8C9A1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56" name="CustomShape 55">
              <a:extLst>
                <a:ext uri="{FF2B5EF4-FFF2-40B4-BE49-F238E27FC236}">
                  <a16:creationId xmlns:a16="http://schemas.microsoft.com/office/drawing/2014/main" id="{A982C54D-78E1-7B56-5098-9EA8099DC7DB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" name="CustomShape 56">
              <a:extLst>
                <a:ext uri="{FF2B5EF4-FFF2-40B4-BE49-F238E27FC236}">
                  <a16:creationId xmlns:a16="http://schemas.microsoft.com/office/drawing/2014/main" id="{DA6303B9-AEBF-9DC2-CD98-CA572E4B5C95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73" name="Group 57">
            <a:extLst>
              <a:ext uri="{FF2B5EF4-FFF2-40B4-BE49-F238E27FC236}">
                <a16:creationId xmlns:a16="http://schemas.microsoft.com/office/drawing/2014/main" id="{03354C6D-5071-BED8-99B5-6B81BD89CCB9}"/>
              </a:ext>
            </a:extLst>
          </p:cNvPr>
          <p:cNvGrpSpPr/>
          <p:nvPr/>
        </p:nvGrpSpPr>
        <p:grpSpPr>
          <a:xfrm>
            <a:off x="4689307" y="4374453"/>
            <a:ext cx="311642" cy="837462"/>
            <a:chOff x="1783080" y="807840"/>
            <a:chExt cx="186480" cy="501120"/>
          </a:xfrm>
        </p:grpSpPr>
        <p:sp>
          <p:nvSpPr>
            <p:cNvPr id="1074" name="CustomShape 58">
              <a:extLst>
                <a:ext uri="{FF2B5EF4-FFF2-40B4-BE49-F238E27FC236}">
                  <a16:creationId xmlns:a16="http://schemas.microsoft.com/office/drawing/2014/main" id="{E3CB9D7E-5BFC-AEA7-01C6-86841F854968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75" name="Group 59">
              <a:extLst>
                <a:ext uri="{FF2B5EF4-FFF2-40B4-BE49-F238E27FC236}">
                  <a16:creationId xmlns:a16="http://schemas.microsoft.com/office/drawing/2014/main" id="{CB77F7D8-A537-91F5-0825-283C82323F43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1078" name="Line 60">
                <a:extLst>
                  <a:ext uri="{FF2B5EF4-FFF2-40B4-BE49-F238E27FC236}">
                    <a16:creationId xmlns:a16="http://schemas.microsoft.com/office/drawing/2014/main" id="{E6206E0C-5F71-33A4-2C35-D9DA36D52D77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9" name="Line 61">
                <a:extLst>
                  <a:ext uri="{FF2B5EF4-FFF2-40B4-BE49-F238E27FC236}">
                    <a16:creationId xmlns:a16="http://schemas.microsoft.com/office/drawing/2014/main" id="{C3F4B7B4-247E-F0C6-D028-515E2D3E329A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0" name="Line 62">
                <a:extLst>
                  <a:ext uri="{FF2B5EF4-FFF2-40B4-BE49-F238E27FC236}">
                    <a16:creationId xmlns:a16="http://schemas.microsoft.com/office/drawing/2014/main" id="{3C4479C3-EB70-A68C-21A0-74303A95EC0D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1" name="Line 63">
                <a:extLst>
                  <a:ext uri="{FF2B5EF4-FFF2-40B4-BE49-F238E27FC236}">
                    <a16:creationId xmlns:a16="http://schemas.microsoft.com/office/drawing/2014/main" id="{EB5324A3-B97D-1C93-521F-447C1D001DDC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2" name="Line 64">
                <a:extLst>
                  <a:ext uri="{FF2B5EF4-FFF2-40B4-BE49-F238E27FC236}">
                    <a16:creationId xmlns:a16="http://schemas.microsoft.com/office/drawing/2014/main" id="{0CA0CA31-389E-535C-BF51-3B16BF76FCDB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3" name="Line 65">
                <a:extLst>
                  <a:ext uri="{FF2B5EF4-FFF2-40B4-BE49-F238E27FC236}">
                    <a16:creationId xmlns:a16="http://schemas.microsoft.com/office/drawing/2014/main" id="{95EC4317-7516-CB7D-84EC-8869EA43D060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4" name="Line 66">
                <a:extLst>
                  <a:ext uri="{FF2B5EF4-FFF2-40B4-BE49-F238E27FC236}">
                    <a16:creationId xmlns:a16="http://schemas.microsoft.com/office/drawing/2014/main" id="{C98DE987-9E83-B26D-64EE-33B893CCB52D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5" name="Line 67">
                <a:extLst>
                  <a:ext uri="{FF2B5EF4-FFF2-40B4-BE49-F238E27FC236}">
                    <a16:creationId xmlns:a16="http://schemas.microsoft.com/office/drawing/2014/main" id="{351FD988-12C2-6CD8-A100-653C37ED7B15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6" name="Line 68">
                <a:extLst>
                  <a:ext uri="{FF2B5EF4-FFF2-40B4-BE49-F238E27FC236}">
                    <a16:creationId xmlns:a16="http://schemas.microsoft.com/office/drawing/2014/main" id="{45CE1456-9592-A286-0368-442954808F61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7" name="Line 69">
                <a:extLst>
                  <a:ext uri="{FF2B5EF4-FFF2-40B4-BE49-F238E27FC236}">
                    <a16:creationId xmlns:a16="http://schemas.microsoft.com/office/drawing/2014/main" id="{42EC1E37-1318-E6AB-6ABD-025BA8A6362B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8" name="Line 70">
                <a:extLst>
                  <a:ext uri="{FF2B5EF4-FFF2-40B4-BE49-F238E27FC236}">
                    <a16:creationId xmlns:a16="http://schemas.microsoft.com/office/drawing/2014/main" id="{DA61CFFA-C0E6-08D3-617E-E7356BE9E3D9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9" name="Line 71">
                <a:extLst>
                  <a:ext uri="{FF2B5EF4-FFF2-40B4-BE49-F238E27FC236}">
                    <a16:creationId xmlns:a16="http://schemas.microsoft.com/office/drawing/2014/main" id="{0E31EA7E-644A-7B66-C841-46D41886CEFE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0" name="Line 72">
                <a:extLst>
                  <a:ext uri="{FF2B5EF4-FFF2-40B4-BE49-F238E27FC236}">
                    <a16:creationId xmlns:a16="http://schemas.microsoft.com/office/drawing/2014/main" id="{06763334-8733-0BE2-D280-400E4BE68B08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1" name="Line 73">
                <a:extLst>
                  <a:ext uri="{FF2B5EF4-FFF2-40B4-BE49-F238E27FC236}">
                    <a16:creationId xmlns:a16="http://schemas.microsoft.com/office/drawing/2014/main" id="{85C42775-C10F-37BE-29F2-782A13ABED34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76" name="CustomShape 74">
              <a:extLst>
                <a:ext uri="{FF2B5EF4-FFF2-40B4-BE49-F238E27FC236}">
                  <a16:creationId xmlns:a16="http://schemas.microsoft.com/office/drawing/2014/main" id="{AB3D93DE-14AD-C429-798B-23505BEF3B0B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" name="CustomShape 75">
              <a:extLst>
                <a:ext uri="{FF2B5EF4-FFF2-40B4-BE49-F238E27FC236}">
                  <a16:creationId xmlns:a16="http://schemas.microsoft.com/office/drawing/2014/main" id="{44C51B6C-985C-C608-6621-521B10A6813A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92" name="Group 76">
            <a:extLst>
              <a:ext uri="{FF2B5EF4-FFF2-40B4-BE49-F238E27FC236}">
                <a16:creationId xmlns:a16="http://schemas.microsoft.com/office/drawing/2014/main" id="{A99EBECA-87F9-2F4C-5EE0-DC2190D49E77}"/>
              </a:ext>
            </a:extLst>
          </p:cNvPr>
          <p:cNvGrpSpPr/>
          <p:nvPr/>
        </p:nvGrpSpPr>
        <p:grpSpPr>
          <a:xfrm>
            <a:off x="5034038" y="4374453"/>
            <a:ext cx="311642" cy="837462"/>
            <a:chOff x="1989360" y="807840"/>
            <a:chExt cx="186480" cy="501120"/>
          </a:xfrm>
        </p:grpSpPr>
        <p:sp>
          <p:nvSpPr>
            <p:cNvPr id="1093" name="CustomShape 77">
              <a:extLst>
                <a:ext uri="{FF2B5EF4-FFF2-40B4-BE49-F238E27FC236}">
                  <a16:creationId xmlns:a16="http://schemas.microsoft.com/office/drawing/2014/main" id="{3424984A-2DB0-83DF-3673-97F63889FD14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94" name="Group 78">
              <a:extLst>
                <a:ext uri="{FF2B5EF4-FFF2-40B4-BE49-F238E27FC236}">
                  <a16:creationId xmlns:a16="http://schemas.microsoft.com/office/drawing/2014/main" id="{00B6CF5C-894D-83CF-9F5D-161B292BD1CA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1097" name="Line 79">
                <a:extLst>
                  <a:ext uri="{FF2B5EF4-FFF2-40B4-BE49-F238E27FC236}">
                    <a16:creationId xmlns:a16="http://schemas.microsoft.com/office/drawing/2014/main" id="{3137898F-6D78-447E-D1C8-EEFFAE3FA878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8" name="Line 80">
                <a:extLst>
                  <a:ext uri="{FF2B5EF4-FFF2-40B4-BE49-F238E27FC236}">
                    <a16:creationId xmlns:a16="http://schemas.microsoft.com/office/drawing/2014/main" id="{FBB5319C-B1CA-6745-93F8-7B8C2102B5A0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9" name="Line 81">
                <a:extLst>
                  <a:ext uri="{FF2B5EF4-FFF2-40B4-BE49-F238E27FC236}">
                    <a16:creationId xmlns:a16="http://schemas.microsoft.com/office/drawing/2014/main" id="{1F21FFB4-EA04-9D9C-29BE-29892A4761B1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0" name="Line 82">
                <a:extLst>
                  <a:ext uri="{FF2B5EF4-FFF2-40B4-BE49-F238E27FC236}">
                    <a16:creationId xmlns:a16="http://schemas.microsoft.com/office/drawing/2014/main" id="{6751241B-A480-4AD0-8004-86C81982FAA6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1" name="Line 83">
                <a:extLst>
                  <a:ext uri="{FF2B5EF4-FFF2-40B4-BE49-F238E27FC236}">
                    <a16:creationId xmlns:a16="http://schemas.microsoft.com/office/drawing/2014/main" id="{C5446C7C-9DB5-0554-82A7-58E7416D61B8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2" name="Line 84">
                <a:extLst>
                  <a:ext uri="{FF2B5EF4-FFF2-40B4-BE49-F238E27FC236}">
                    <a16:creationId xmlns:a16="http://schemas.microsoft.com/office/drawing/2014/main" id="{9265C6B0-68B1-6AB8-B300-B632BB07DC40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3" name="Line 85">
                <a:extLst>
                  <a:ext uri="{FF2B5EF4-FFF2-40B4-BE49-F238E27FC236}">
                    <a16:creationId xmlns:a16="http://schemas.microsoft.com/office/drawing/2014/main" id="{151B2978-F690-051F-738A-83D5A34438F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4" name="Line 86">
                <a:extLst>
                  <a:ext uri="{FF2B5EF4-FFF2-40B4-BE49-F238E27FC236}">
                    <a16:creationId xmlns:a16="http://schemas.microsoft.com/office/drawing/2014/main" id="{E3D41070-C580-47C0-AE9D-443118055C22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5" name="Line 87">
                <a:extLst>
                  <a:ext uri="{FF2B5EF4-FFF2-40B4-BE49-F238E27FC236}">
                    <a16:creationId xmlns:a16="http://schemas.microsoft.com/office/drawing/2014/main" id="{DE8F6A5D-CA86-7117-D114-889ECBBDE992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6" name="Line 88">
                <a:extLst>
                  <a:ext uri="{FF2B5EF4-FFF2-40B4-BE49-F238E27FC236}">
                    <a16:creationId xmlns:a16="http://schemas.microsoft.com/office/drawing/2014/main" id="{6FD98A89-2207-0B21-7989-C61E2B986E38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7" name="Line 89">
                <a:extLst>
                  <a:ext uri="{FF2B5EF4-FFF2-40B4-BE49-F238E27FC236}">
                    <a16:creationId xmlns:a16="http://schemas.microsoft.com/office/drawing/2014/main" id="{97FB299F-3F29-8591-323C-52E7A6F90F9F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8" name="Line 90">
                <a:extLst>
                  <a:ext uri="{FF2B5EF4-FFF2-40B4-BE49-F238E27FC236}">
                    <a16:creationId xmlns:a16="http://schemas.microsoft.com/office/drawing/2014/main" id="{EFAFB785-4DEC-DBD2-84A0-D080A01CBCCF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9" name="Line 91">
                <a:extLst>
                  <a:ext uri="{FF2B5EF4-FFF2-40B4-BE49-F238E27FC236}">
                    <a16:creationId xmlns:a16="http://schemas.microsoft.com/office/drawing/2014/main" id="{63CFE0C8-AFEC-78C9-88C4-B078B9E6E750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0" name="Line 92">
                <a:extLst>
                  <a:ext uri="{FF2B5EF4-FFF2-40B4-BE49-F238E27FC236}">
                    <a16:creationId xmlns:a16="http://schemas.microsoft.com/office/drawing/2014/main" id="{16154728-B1D6-DECD-2294-8F9507537B9C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95" name="CustomShape 93">
              <a:extLst>
                <a:ext uri="{FF2B5EF4-FFF2-40B4-BE49-F238E27FC236}">
                  <a16:creationId xmlns:a16="http://schemas.microsoft.com/office/drawing/2014/main" id="{4008CC4D-BF4C-5AF0-5C52-28196E24629C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" name="CustomShape 94">
              <a:extLst>
                <a:ext uri="{FF2B5EF4-FFF2-40B4-BE49-F238E27FC236}">
                  <a16:creationId xmlns:a16="http://schemas.microsoft.com/office/drawing/2014/main" id="{524D7B93-5C44-F935-EC9E-EAAA473D1BDB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11" name="Group 95">
            <a:extLst>
              <a:ext uri="{FF2B5EF4-FFF2-40B4-BE49-F238E27FC236}">
                <a16:creationId xmlns:a16="http://schemas.microsoft.com/office/drawing/2014/main" id="{83AB5E61-B92F-C742-A7CA-91D68F55C098}"/>
              </a:ext>
            </a:extLst>
          </p:cNvPr>
          <p:cNvGrpSpPr/>
          <p:nvPr/>
        </p:nvGrpSpPr>
        <p:grpSpPr>
          <a:xfrm>
            <a:off x="5378769" y="4374453"/>
            <a:ext cx="311642" cy="837462"/>
            <a:chOff x="2195640" y="807840"/>
            <a:chExt cx="186480" cy="501120"/>
          </a:xfrm>
        </p:grpSpPr>
        <p:sp>
          <p:nvSpPr>
            <p:cNvPr id="1112" name="CustomShape 96">
              <a:extLst>
                <a:ext uri="{FF2B5EF4-FFF2-40B4-BE49-F238E27FC236}">
                  <a16:creationId xmlns:a16="http://schemas.microsoft.com/office/drawing/2014/main" id="{DF19EDDC-792B-1D16-B59A-F9331606F934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13" name="Group 97">
              <a:extLst>
                <a:ext uri="{FF2B5EF4-FFF2-40B4-BE49-F238E27FC236}">
                  <a16:creationId xmlns:a16="http://schemas.microsoft.com/office/drawing/2014/main" id="{CBA3E639-32BC-E5FA-4743-922424A6E54A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116" name="Line 98">
                <a:extLst>
                  <a:ext uri="{FF2B5EF4-FFF2-40B4-BE49-F238E27FC236}">
                    <a16:creationId xmlns:a16="http://schemas.microsoft.com/office/drawing/2014/main" id="{F01E9649-32E4-D6AE-5828-030A7C557FB3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7" name="Line 99">
                <a:extLst>
                  <a:ext uri="{FF2B5EF4-FFF2-40B4-BE49-F238E27FC236}">
                    <a16:creationId xmlns:a16="http://schemas.microsoft.com/office/drawing/2014/main" id="{C6DAB554-4C88-D89F-3E93-F11E35F9F05B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8" name="Line 100">
                <a:extLst>
                  <a:ext uri="{FF2B5EF4-FFF2-40B4-BE49-F238E27FC236}">
                    <a16:creationId xmlns:a16="http://schemas.microsoft.com/office/drawing/2014/main" id="{837399FE-0EB7-8CBC-A62E-43FA0959B2A6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9" name="Line 101">
                <a:extLst>
                  <a:ext uri="{FF2B5EF4-FFF2-40B4-BE49-F238E27FC236}">
                    <a16:creationId xmlns:a16="http://schemas.microsoft.com/office/drawing/2014/main" id="{796CF066-8471-E349-55A7-620D5B2544A8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0" name="Line 102">
                <a:extLst>
                  <a:ext uri="{FF2B5EF4-FFF2-40B4-BE49-F238E27FC236}">
                    <a16:creationId xmlns:a16="http://schemas.microsoft.com/office/drawing/2014/main" id="{49A32B2B-D345-A9ED-4457-6E85EA04E6DF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1" name="Line 103">
                <a:extLst>
                  <a:ext uri="{FF2B5EF4-FFF2-40B4-BE49-F238E27FC236}">
                    <a16:creationId xmlns:a16="http://schemas.microsoft.com/office/drawing/2014/main" id="{68D5D410-000F-90FC-4FBB-8F7167131764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2" name="Line 104">
                <a:extLst>
                  <a:ext uri="{FF2B5EF4-FFF2-40B4-BE49-F238E27FC236}">
                    <a16:creationId xmlns:a16="http://schemas.microsoft.com/office/drawing/2014/main" id="{3EE8EBC4-074B-8C6D-9251-F9EB16B82659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3" name="Line 105">
                <a:extLst>
                  <a:ext uri="{FF2B5EF4-FFF2-40B4-BE49-F238E27FC236}">
                    <a16:creationId xmlns:a16="http://schemas.microsoft.com/office/drawing/2014/main" id="{F1FB40A1-9731-1CB8-63C4-18F9B39EC6FC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4" name="Line 106">
                <a:extLst>
                  <a:ext uri="{FF2B5EF4-FFF2-40B4-BE49-F238E27FC236}">
                    <a16:creationId xmlns:a16="http://schemas.microsoft.com/office/drawing/2014/main" id="{2821EBAB-FDFE-1F61-9A3D-D49572F0800A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5" name="Line 107">
                <a:extLst>
                  <a:ext uri="{FF2B5EF4-FFF2-40B4-BE49-F238E27FC236}">
                    <a16:creationId xmlns:a16="http://schemas.microsoft.com/office/drawing/2014/main" id="{743D93BC-B08E-9104-BC26-C496A2CE94C1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6" name="Line 108">
                <a:extLst>
                  <a:ext uri="{FF2B5EF4-FFF2-40B4-BE49-F238E27FC236}">
                    <a16:creationId xmlns:a16="http://schemas.microsoft.com/office/drawing/2014/main" id="{0337589D-E0EF-CF0E-8AA4-CE677E965511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7" name="Line 109">
                <a:extLst>
                  <a:ext uri="{FF2B5EF4-FFF2-40B4-BE49-F238E27FC236}">
                    <a16:creationId xmlns:a16="http://schemas.microsoft.com/office/drawing/2014/main" id="{3A2FC1F0-4C73-97CB-2CFF-218AB2505DCA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8" name="Line 110">
                <a:extLst>
                  <a:ext uri="{FF2B5EF4-FFF2-40B4-BE49-F238E27FC236}">
                    <a16:creationId xmlns:a16="http://schemas.microsoft.com/office/drawing/2014/main" id="{E503D708-ECA2-0D46-D331-2F10EC8AAA70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9" name="Line 111">
                <a:extLst>
                  <a:ext uri="{FF2B5EF4-FFF2-40B4-BE49-F238E27FC236}">
                    <a16:creationId xmlns:a16="http://schemas.microsoft.com/office/drawing/2014/main" id="{A48D8BCC-456F-BD79-5B07-43FC9DE4BFBD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14" name="CustomShape 112">
              <a:extLst>
                <a:ext uri="{FF2B5EF4-FFF2-40B4-BE49-F238E27FC236}">
                  <a16:creationId xmlns:a16="http://schemas.microsoft.com/office/drawing/2014/main" id="{E4C6D3BC-1479-4EE1-D7A2-D9C4602C668B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" name="CustomShape 113">
              <a:extLst>
                <a:ext uri="{FF2B5EF4-FFF2-40B4-BE49-F238E27FC236}">
                  <a16:creationId xmlns:a16="http://schemas.microsoft.com/office/drawing/2014/main" id="{D993FC17-75DD-4705-ABBF-54E0A2EA8CA8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30" name="Group 114">
            <a:extLst>
              <a:ext uri="{FF2B5EF4-FFF2-40B4-BE49-F238E27FC236}">
                <a16:creationId xmlns:a16="http://schemas.microsoft.com/office/drawing/2014/main" id="{A5296376-D404-06D6-C3AE-A28BDD34BF85}"/>
              </a:ext>
            </a:extLst>
          </p:cNvPr>
          <p:cNvGrpSpPr/>
          <p:nvPr/>
        </p:nvGrpSpPr>
        <p:grpSpPr>
          <a:xfrm>
            <a:off x="5724101" y="4374453"/>
            <a:ext cx="311642" cy="837462"/>
            <a:chOff x="2402280" y="807840"/>
            <a:chExt cx="186480" cy="501120"/>
          </a:xfrm>
        </p:grpSpPr>
        <p:sp>
          <p:nvSpPr>
            <p:cNvPr id="1131" name="CustomShape 115">
              <a:extLst>
                <a:ext uri="{FF2B5EF4-FFF2-40B4-BE49-F238E27FC236}">
                  <a16:creationId xmlns:a16="http://schemas.microsoft.com/office/drawing/2014/main" id="{C99B7C29-7062-A8EE-6A61-593E1BADDF3C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32" name="Group 116">
              <a:extLst>
                <a:ext uri="{FF2B5EF4-FFF2-40B4-BE49-F238E27FC236}">
                  <a16:creationId xmlns:a16="http://schemas.microsoft.com/office/drawing/2014/main" id="{8E3D2ABA-C8B9-72CA-1CF6-07EFA929EAD7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135" name="Line 117">
                <a:extLst>
                  <a:ext uri="{FF2B5EF4-FFF2-40B4-BE49-F238E27FC236}">
                    <a16:creationId xmlns:a16="http://schemas.microsoft.com/office/drawing/2014/main" id="{109DBCA8-0EC9-2B30-D737-F875E556027B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6" name="Line 118">
                <a:extLst>
                  <a:ext uri="{FF2B5EF4-FFF2-40B4-BE49-F238E27FC236}">
                    <a16:creationId xmlns:a16="http://schemas.microsoft.com/office/drawing/2014/main" id="{F0072449-6413-C1B9-8984-CC7595C4E7BE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7" name="Line 119">
                <a:extLst>
                  <a:ext uri="{FF2B5EF4-FFF2-40B4-BE49-F238E27FC236}">
                    <a16:creationId xmlns:a16="http://schemas.microsoft.com/office/drawing/2014/main" id="{C7EFB406-7162-4335-6806-76ADD5214254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8" name="Line 120">
                <a:extLst>
                  <a:ext uri="{FF2B5EF4-FFF2-40B4-BE49-F238E27FC236}">
                    <a16:creationId xmlns:a16="http://schemas.microsoft.com/office/drawing/2014/main" id="{CE75FCD4-BB39-881F-E924-545D7DB88E6B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9" name="Line 121">
                <a:extLst>
                  <a:ext uri="{FF2B5EF4-FFF2-40B4-BE49-F238E27FC236}">
                    <a16:creationId xmlns:a16="http://schemas.microsoft.com/office/drawing/2014/main" id="{D0E6C31F-5D60-9D56-07D6-E18448683973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0" name="Line 122">
                <a:extLst>
                  <a:ext uri="{FF2B5EF4-FFF2-40B4-BE49-F238E27FC236}">
                    <a16:creationId xmlns:a16="http://schemas.microsoft.com/office/drawing/2014/main" id="{9541E308-B9CC-2AA1-9858-580F51075744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1" name="Line 123">
                <a:extLst>
                  <a:ext uri="{FF2B5EF4-FFF2-40B4-BE49-F238E27FC236}">
                    <a16:creationId xmlns:a16="http://schemas.microsoft.com/office/drawing/2014/main" id="{6B112A61-2BD6-3198-EC0A-65E38415FDBA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2" name="Line 124">
                <a:extLst>
                  <a:ext uri="{FF2B5EF4-FFF2-40B4-BE49-F238E27FC236}">
                    <a16:creationId xmlns:a16="http://schemas.microsoft.com/office/drawing/2014/main" id="{3FEB3D00-7F3B-AAFF-2296-717C2536DE70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3" name="Line 125">
                <a:extLst>
                  <a:ext uri="{FF2B5EF4-FFF2-40B4-BE49-F238E27FC236}">
                    <a16:creationId xmlns:a16="http://schemas.microsoft.com/office/drawing/2014/main" id="{7873CF86-4163-A913-18F2-0E478DA7434A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4" name="Line 126">
                <a:extLst>
                  <a:ext uri="{FF2B5EF4-FFF2-40B4-BE49-F238E27FC236}">
                    <a16:creationId xmlns:a16="http://schemas.microsoft.com/office/drawing/2014/main" id="{526AD62B-8DD4-AD23-8771-006FD67F1F0C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5" name="Line 127">
                <a:extLst>
                  <a:ext uri="{FF2B5EF4-FFF2-40B4-BE49-F238E27FC236}">
                    <a16:creationId xmlns:a16="http://schemas.microsoft.com/office/drawing/2014/main" id="{ADE05B2B-497C-B12D-6738-9BC2E89BBE6C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6" name="Line 128">
                <a:extLst>
                  <a:ext uri="{FF2B5EF4-FFF2-40B4-BE49-F238E27FC236}">
                    <a16:creationId xmlns:a16="http://schemas.microsoft.com/office/drawing/2014/main" id="{41AC07F7-5302-06D8-37E1-60BF0E74246A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7" name="Line 129">
                <a:extLst>
                  <a:ext uri="{FF2B5EF4-FFF2-40B4-BE49-F238E27FC236}">
                    <a16:creationId xmlns:a16="http://schemas.microsoft.com/office/drawing/2014/main" id="{F36B1195-B36E-6550-1E5D-A8939801B9B3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8" name="Line 130">
                <a:extLst>
                  <a:ext uri="{FF2B5EF4-FFF2-40B4-BE49-F238E27FC236}">
                    <a16:creationId xmlns:a16="http://schemas.microsoft.com/office/drawing/2014/main" id="{310E79A7-7DE0-2DF1-278E-746B7F046857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33" name="CustomShape 131">
              <a:extLst>
                <a:ext uri="{FF2B5EF4-FFF2-40B4-BE49-F238E27FC236}">
                  <a16:creationId xmlns:a16="http://schemas.microsoft.com/office/drawing/2014/main" id="{7FD58D0D-9F81-5BE6-190A-C914489F783F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" name="CustomShape 132">
              <a:extLst>
                <a:ext uri="{FF2B5EF4-FFF2-40B4-BE49-F238E27FC236}">
                  <a16:creationId xmlns:a16="http://schemas.microsoft.com/office/drawing/2014/main" id="{ECBAC963-5DCC-1579-4E0B-A6CF554ED667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49" name="Group 133">
            <a:extLst>
              <a:ext uri="{FF2B5EF4-FFF2-40B4-BE49-F238E27FC236}">
                <a16:creationId xmlns:a16="http://schemas.microsoft.com/office/drawing/2014/main" id="{0FEAB976-09B2-ECF3-E111-74C93A1B78CD}"/>
              </a:ext>
            </a:extLst>
          </p:cNvPr>
          <p:cNvGrpSpPr/>
          <p:nvPr/>
        </p:nvGrpSpPr>
        <p:grpSpPr>
          <a:xfrm>
            <a:off x="6068832" y="4374453"/>
            <a:ext cx="311642" cy="837462"/>
            <a:chOff x="2608560" y="807840"/>
            <a:chExt cx="186480" cy="501120"/>
          </a:xfrm>
        </p:grpSpPr>
        <p:sp>
          <p:nvSpPr>
            <p:cNvPr id="1150" name="CustomShape 134">
              <a:extLst>
                <a:ext uri="{FF2B5EF4-FFF2-40B4-BE49-F238E27FC236}">
                  <a16:creationId xmlns:a16="http://schemas.microsoft.com/office/drawing/2014/main" id="{978A30F7-7883-32B6-1C17-BAAB0E0963FB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51" name="Group 135">
              <a:extLst>
                <a:ext uri="{FF2B5EF4-FFF2-40B4-BE49-F238E27FC236}">
                  <a16:creationId xmlns:a16="http://schemas.microsoft.com/office/drawing/2014/main" id="{A28B4B0D-17C9-6BDE-2C70-DD3A1118D729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154" name="Line 136">
                <a:extLst>
                  <a:ext uri="{FF2B5EF4-FFF2-40B4-BE49-F238E27FC236}">
                    <a16:creationId xmlns:a16="http://schemas.microsoft.com/office/drawing/2014/main" id="{81D4212E-681F-0744-618F-EC043325A864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5" name="Line 137">
                <a:extLst>
                  <a:ext uri="{FF2B5EF4-FFF2-40B4-BE49-F238E27FC236}">
                    <a16:creationId xmlns:a16="http://schemas.microsoft.com/office/drawing/2014/main" id="{AC877CA9-ECFD-F2E4-326E-CDC585F44A83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6" name="Line 138">
                <a:extLst>
                  <a:ext uri="{FF2B5EF4-FFF2-40B4-BE49-F238E27FC236}">
                    <a16:creationId xmlns:a16="http://schemas.microsoft.com/office/drawing/2014/main" id="{56D33B5D-A448-D321-5940-4F4E47E727FD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7" name="Line 139">
                <a:extLst>
                  <a:ext uri="{FF2B5EF4-FFF2-40B4-BE49-F238E27FC236}">
                    <a16:creationId xmlns:a16="http://schemas.microsoft.com/office/drawing/2014/main" id="{1E97951F-ED72-59C9-56BA-2D9D0CB4715C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8" name="Line 140">
                <a:extLst>
                  <a:ext uri="{FF2B5EF4-FFF2-40B4-BE49-F238E27FC236}">
                    <a16:creationId xmlns:a16="http://schemas.microsoft.com/office/drawing/2014/main" id="{325381AA-5F22-4A03-3D3D-BD04ED52DC8C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9" name="Line 141">
                <a:extLst>
                  <a:ext uri="{FF2B5EF4-FFF2-40B4-BE49-F238E27FC236}">
                    <a16:creationId xmlns:a16="http://schemas.microsoft.com/office/drawing/2014/main" id="{82F6DB20-CA40-99F2-4F3F-652A637979F8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0" name="Line 142">
                <a:extLst>
                  <a:ext uri="{FF2B5EF4-FFF2-40B4-BE49-F238E27FC236}">
                    <a16:creationId xmlns:a16="http://schemas.microsoft.com/office/drawing/2014/main" id="{4B0D05C6-2A30-B9C9-6E12-CE6456AB6E1E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1" name="Line 143">
                <a:extLst>
                  <a:ext uri="{FF2B5EF4-FFF2-40B4-BE49-F238E27FC236}">
                    <a16:creationId xmlns:a16="http://schemas.microsoft.com/office/drawing/2014/main" id="{7299414A-B3E8-FC4C-DE7E-9A61DD71732F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2" name="Line 144">
                <a:extLst>
                  <a:ext uri="{FF2B5EF4-FFF2-40B4-BE49-F238E27FC236}">
                    <a16:creationId xmlns:a16="http://schemas.microsoft.com/office/drawing/2014/main" id="{BB70C4B0-485B-ECB1-97C5-759495EA49BC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3" name="Line 145">
                <a:extLst>
                  <a:ext uri="{FF2B5EF4-FFF2-40B4-BE49-F238E27FC236}">
                    <a16:creationId xmlns:a16="http://schemas.microsoft.com/office/drawing/2014/main" id="{FDF4B795-B983-648C-B760-0B9A5B8F2F54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4" name="Line 146">
                <a:extLst>
                  <a:ext uri="{FF2B5EF4-FFF2-40B4-BE49-F238E27FC236}">
                    <a16:creationId xmlns:a16="http://schemas.microsoft.com/office/drawing/2014/main" id="{EB6B67AB-DC29-2BFF-626E-3FCFFAC207E8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5" name="Line 147">
                <a:extLst>
                  <a:ext uri="{FF2B5EF4-FFF2-40B4-BE49-F238E27FC236}">
                    <a16:creationId xmlns:a16="http://schemas.microsoft.com/office/drawing/2014/main" id="{E932DF76-F5E2-0A5A-7CC9-CF4E29365A38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6" name="Line 148">
                <a:extLst>
                  <a:ext uri="{FF2B5EF4-FFF2-40B4-BE49-F238E27FC236}">
                    <a16:creationId xmlns:a16="http://schemas.microsoft.com/office/drawing/2014/main" id="{BCB455DA-3017-74B5-050B-A0626E6148C2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7" name="Line 149">
                <a:extLst>
                  <a:ext uri="{FF2B5EF4-FFF2-40B4-BE49-F238E27FC236}">
                    <a16:creationId xmlns:a16="http://schemas.microsoft.com/office/drawing/2014/main" id="{5F303CE1-6AF1-4DD4-5C9A-688C1CAC5C5B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52" name="CustomShape 150">
              <a:extLst>
                <a:ext uri="{FF2B5EF4-FFF2-40B4-BE49-F238E27FC236}">
                  <a16:creationId xmlns:a16="http://schemas.microsoft.com/office/drawing/2014/main" id="{40117C6E-5EFD-3BF4-28ED-3D8BE9CFAEE7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" name="CustomShape 151">
              <a:extLst>
                <a:ext uri="{FF2B5EF4-FFF2-40B4-BE49-F238E27FC236}">
                  <a16:creationId xmlns:a16="http://schemas.microsoft.com/office/drawing/2014/main" id="{F1029F56-F795-49D6-5A67-C91D8CF71A33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8" name="Group 152">
            <a:extLst>
              <a:ext uri="{FF2B5EF4-FFF2-40B4-BE49-F238E27FC236}">
                <a16:creationId xmlns:a16="http://schemas.microsoft.com/office/drawing/2014/main" id="{54E10301-B979-0333-8459-F218D2EFDD7F}"/>
              </a:ext>
            </a:extLst>
          </p:cNvPr>
          <p:cNvGrpSpPr/>
          <p:nvPr/>
        </p:nvGrpSpPr>
        <p:grpSpPr>
          <a:xfrm>
            <a:off x="6413563" y="4374453"/>
            <a:ext cx="311642" cy="837462"/>
            <a:chOff x="2814840" y="807840"/>
            <a:chExt cx="186480" cy="501120"/>
          </a:xfrm>
        </p:grpSpPr>
        <p:sp>
          <p:nvSpPr>
            <p:cNvPr id="1169" name="CustomShape 153">
              <a:extLst>
                <a:ext uri="{FF2B5EF4-FFF2-40B4-BE49-F238E27FC236}">
                  <a16:creationId xmlns:a16="http://schemas.microsoft.com/office/drawing/2014/main" id="{D3904FBB-7B8A-92C7-241F-C5A828885DBC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70" name="Group 154">
              <a:extLst>
                <a:ext uri="{FF2B5EF4-FFF2-40B4-BE49-F238E27FC236}">
                  <a16:creationId xmlns:a16="http://schemas.microsoft.com/office/drawing/2014/main" id="{FBE9F7AB-2D35-219E-6019-DECC507156B2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173" name="Line 155">
                <a:extLst>
                  <a:ext uri="{FF2B5EF4-FFF2-40B4-BE49-F238E27FC236}">
                    <a16:creationId xmlns:a16="http://schemas.microsoft.com/office/drawing/2014/main" id="{A78CF85A-F45C-6ABB-83F9-7AABEC658FA6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4" name="Line 156">
                <a:extLst>
                  <a:ext uri="{FF2B5EF4-FFF2-40B4-BE49-F238E27FC236}">
                    <a16:creationId xmlns:a16="http://schemas.microsoft.com/office/drawing/2014/main" id="{762FADCA-EB32-41D0-EABE-F7F023B70FE1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5" name="Line 157">
                <a:extLst>
                  <a:ext uri="{FF2B5EF4-FFF2-40B4-BE49-F238E27FC236}">
                    <a16:creationId xmlns:a16="http://schemas.microsoft.com/office/drawing/2014/main" id="{01E9E31D-8D58-F15E-85F7-5729579501C4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6" name="Line 158">
                <a:extLst>
                  <a:ext uri="{FF2B5EF4-FFF2-40B4-BE49-F238E27FC236}">
                    <a16:creationId xmlns:a16="http://schemas.microsoft.com/office/drawing/2014/main" id="{A84B9C87-2B41-9CA8-7A7D-6697DA57982B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7" name="Line 159">
                <a:extLst>
                  <a:ext uri="{FF2B5EF4-FFF2-40B4-BE49-F238E27FC236}">
                    <a16:creationId xmlns:a16="http://schemas.microsoft.com/office/drawing/2014/main" id="{E9D4E427-136E-5B46-6FC7-7795FB08273E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8" name="Line 160">
                <a:extLst>
                  <a:ext uri="{FF2B5EF4-FFF2-40B4-BE49-F238E27FC236}">
                    <a16:creationId xmlns:a16="http://schemas.microsoft.com/office/drawing/2014/main" id="{AADAF0A4-5D35-9E40-09FB-F77BD07C03C5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9" name="Line 161">
                <a:extLst>
                  <a:ext uri="{FF2B5EF4-FFF2-40B4-BE49-F238E27FC236}">
                    <a16:creationId xmlns:a16="http://schemas.microsoft.com/office/drawing/2014/main" id="{42479A92-C0E8-1573-97E8-5D32A68E7657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" name="Line 162">
                <a:extLst>
                  <a:ext uri="{FF2B5EF4-FFF2-40B4-BE49-F238E27FC236}">
                    <a16:creationId xmlns:a16="http://schemas.microsoft.com/office/drawing/2014/main" id="{7F60C18C-1C73-C75D-757C-C860C519683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" name="Line 163">
                <a:extLst>
                  <a:ext uri="{FF2B5EF4-FFF2-40B4-BE49-F238E27FC236}">
                    <a16:creationId xmlns:a16="http://schemas.microsoft.com/office/drawing/2014/main" id="{620FAC4F-43CB-3990-B055-4726CA9AE7F2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" name="Line 164">
                <a:extLst>
                  <a:ext uri="{FF2B5EF4-FFF2-40B4-BE49-F238E27FC236}">
                    <a16:creationId xmlns:a16="http://schemas.microsoft.com/office/drawing/2014/main" id="{FE15C411-D9B2-CF5A-DB4F-D6158B596865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" name="Line 165">
                <a:extLst>
                  <a:ext uri="{FF2B5EF4-FFF2-40B4-BE49-F238E27FC236}">
                    <a16:creationId xmlns:a16="http://schemas.microsoft.com/office/drawing/2014/main" id="{ABEAAB35-4C72-3BED-F5A6-810C226D53F5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4" name="Line 166">
                <a:extLst>
                  <a:ext uri="{FF2B5EF4-FFF2-40B4-BE49-F238E27FC236}">
                    <a16:creationId xmlns:a16="http://schemas.microsoft.com/office/drawing/2014/main" id="{0713EF56-D805-C807-0A2E-5B18FA1FFA9E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5" name="Line 167">
                <a:extLst>
                  <a:ext uri="{FF2B5EF4-FFF2-40B4-BE49-F238E27FC236}">
                    <a16:creationId xmlns:a16="http://schemas.microsoft.com/office/drawing/2014/main" id="{8B86F0D6-77DF-BA4C-62A3-0461087D03C6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6" name="Line 168">
                <a:extLst>
                  <a:ext uri="{FF2B5EF4-FFF2-40B4-BE49-F238E27FC236}">
                    <a16:creationId xmlns:a16="http://schemas.microsoft.com/office/drawing/2014/main" id="{2629056C-964D-BF2A-375D-4DDDD80DB550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71" name="CustomShape 169">
              <a:extLst>
                <a:ext uri="{FF2B5EF4-FFF2-40B4-BE49-F238E27FC236}">
                  <a16:creationId xmlns:a16="http://schemas.microsoft.com/office/drawing/2014/main" id="{F2C48649-2126-07F5-8C1E-FCB9BF4FBFE4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" name="CustomShape 170">
              <a:extLst>
                <a:ext uri="{FF2B5EF4-FFF2-40B4-BE49-F238E27FC236}">
                  <a16:creationId xmlns:a16="http://schemas.microsoft.com/office/drawing/2014/main" id="{8DCF5F5D-9354-261D-2121-4FC1E1F95D34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87" name="CustomShape 171">
            <a:extLst>
              <a:ext uri="{FF2B5EF4-FFF2-40B4-BE49-F238E27FC236}">
                <a16:creationId xmlns:a16="http://schemas.microsoft.com/office/drawing/2014/main" id="{FAD63D35-6195-6FFC-1274-11DF90E26CCB}"/>
              </a:ext>
            </a:extLst>
          </p:cNvPr>
          <p:cNvSpPr/>
          <p:nvPr/>
        </p:nvSpPr>
        <p:spPr>
          <a:xfrm>
            <a:off x="3292334" y="4373852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8" name="TextBox 1187">
            <a:extLst>
              <a:ext uri="{FF2B5EF4-FFF2-40B4-BE49-F238E27FC236}">
                <a16:creationId xmlns:a16="http://schemas.microsoft.com/office/drawing/2014/main" id="{EAA52BFD-CE92-E993-4831-126B60F50A13}"/>
              </a:ext>
            </a:extLst>
          </p:cNvPr>
          <p:cNvSpPr txBox="1"/>
          <p:nvPr/>
        </p:nvSpPr>
        <p:spPr>
          <a:xfrm>
            <a:off x="3011123" y="4201921"/>
            <a:ext cx="4169664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New submission</a:t>
            </a:r>
          </a:p>
        </p:txBody>
      </p:sp>
      <p:cxnSp>
        <p:nvCxnSpPr>
          <p:cNvPr id="1189" name="Curved Connector 1188">
            <a:extLst>
              <a:ext uri="{FF2B5EF4-FFF2-40B4-BE49-F238E27FC236}">
                <a16:creationId xmlns:a16="http://schemas.microsoft.com/office/drawing/2014/main" id="{7401BBCC-F9E4-9693-6133-0520A5A6E894}"/>
              </a:ext>
            </a:extLst>
          </p:cNvPr>
          <p:cNvCxnSpPr>
            <a:cxnSpLocks/>
            <a:stCxn id="1188" idx="0"/>
            <a:endCxn id="1024" idx="2"/>
          </p:cNvCxnSpPr>
          <p:nvPr/>
        </p:nvCxnSpPr>
        <p:spPr>
          <a:xfrm rot="5400000" flipH="1" flipV="1">
            <a:off x="4429676" y="3535342"/>
            <a:ext cx="1332859" cy="301"/>
          </a:xfrm>
          <a:prstGeom prst="curvedConnector3">
            <a:avLst>
              <a:gd name="adj1" fmla="val 50000"/>
            </a:avLst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76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D75-C3BE-C5F6-ABEB-9AA3258F90F6}"/>
              </a:ext>
            </a:extLst>
          </p:cNvPr>
          <p:cNvGrpSpPr/>
          <p:nvPr/>
        </p:nvGrpSpPr>
        <p:grpSpPr>
          <a:xfrm>
            <a:off x="3999544" y="1564866"/>
            <a:ext cx="311642" cy="837462"/>
            <a:chOff x="1370160" y="807840"/>
            <a:chExt cx="186480" cy="501120"/>
          </a:xfrm>
        </p:grpSpPr>
        <p:sp>
          <p:nvSpPr>
            <p:cNvPr id="5" name="CustomShape 3">
              <a:extLst>
                <a:ext uri="{FF2B5EF4-FFF2-40B4-BE49-F238E27FC236}">
                  <a16:creationId xmlns:a16="http://schemas.microsoft.com/office/drawing/2014/main" id="{BF3EA290-A181-C9CB-1706-8B6FCB185AC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9DD8DD-3769-4F4D-03E2-3681953EE5E1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7CC047C3-9EEE-1DA9-F86A-7906515CD056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BA51E1A7-C277-2090-CC20-0CB066467C8A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041D6899-250D-992C-0BFF-A7281269EA17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D26C129-7586-769A-7837-DBDC5276C3F4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E33AD391-4F5A-3C4F-F28C-92A8E4385C30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30DD992-9CDF-307F-8A3D-E7AE805DABC9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628B14BD-3B95-6151-33DE-A655441EA54C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E75220F5-B3EA-F307-B70C-92500CCC3555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C960D53-DD4B-A3C1-B5EB-7C71C9D6589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B2F47F17-3D46-9DA3-035D-6E788630163D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15C1E0B-3701-1C9F-5BE8-9E202203D4BC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E2C5267-473C-2BB8-64E5-ED82A5BC3A4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AACB8A7-CB97-1C1B-5660-BEF6AA671525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3625D7B6-8FAE-51D8-0AB5-60394B13864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" name="CustomShape 19">
              <a:extLst>
                <a:ext uri="{FF2B5EF4-FFF2-40B4-BE49-F238E27FC236}">
                  <a16:creationId xmlns:a16="http://schemas.microsoft.com/office/drawing/2014/main" id="{DD749493-45DD-66BA-3A70-560F855EAE07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20">
              <a:extLst>
                <a:ext uri="{FF2B5EF4-FFF2-40B4-BE49-F238E27FC236}">
                  <a16:creationId xmlns:a16="http://schemas.microsoft.com/office/drawing/2014/main" id="{F94011A3-6399-40A9-E6C1-F6E966DA610E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CustomShape 21">
            <a:extLst>
              <a:ext uri="{FF2B5EF4-FFF2-40B4-BE49-F238E27FC236}">
                <a16:creationId xmlns:a16="http://schemas.microsoft.com/office/drawing/2014/main" id="{EC16E41E-8C46-16A0-86AC-B21F099B4BCC}"/>
              </a:ext>
            </a:extLst>
          </p:cNvPr>
          <p:cNvSpPr/>
          <p:nvPr/>
        </p:nvSpPr>
        <p:spPr>
          <a:xfrm>
            <a:off x="3684895" y="1564867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4415F-25F8-DEF9-B0B9-A6AAB9AE6A11}"/>
              </a:ext>
            </a:extLst>
          </p:cNvPr>
          <p:cNvGrpSpPr/>
          <p:nvPr/>
        </p:nvGrpSpPr>
        <p:grpSpPr>
          <a:xfrm>
            <a:off x="3685496" y="1558850"/>
            <a:ext cx="155821" cy="837462"/>
            <a:chOff x="1182240" y="804240"/>
            <a:chExt cx="93240" cy="50112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E0D76163-2FFE-35DC-EBE1-267212EEA77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0499236-D6ED-E1D9-9D8A-C6F9A8F9F1E2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D879226-9AA6-CFA9-70DE-A50FAEA1E43C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4A6525-C724-E286-8AEE-9AC7C96A8A7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6C107C4-35E5-14B4-D5E8-96F22BAF3231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FD93DE88-019A-2912-76CD-647A6B7E929A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FB8892F3-26B7-343C-A3D2-4C9D17A4C954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3AB3907B-77BC-606E-F5F1-56A8865FDFCE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75AA098-D8C9-88AA-633D-C58B38A69357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ACC8BD9-C547-6115-CDC2-96669B4C772F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697D3A1-6119-3CF4-82F1-0351E7C6CEBC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02F2558-9457-8DE0-78A7-264088361689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EE3B09A-C35D-F984-8A6F-F70F0BBE912F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2026EE1-BF70-4355-4DFA-9A897310ECFA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" name="TextShape 37">
            <a:extLst>
              <a:ext uri="{FF2B5EF4-FFF2-40B4-BE49-F238E27FC236}">
                <a16:creationId xmlns:a16="http://schemas.microsoft.com/office/drawing/2014/main" id="{838F97BC-E643-AC9A-B444-513A1B8FDC83}"/>
              </a:ext>
            </a:extLst>
          </p:cNvPr>
          <p:cNvSpPr txBox="1"/>
          <p:nvPr/>
        </p:nvSpPr>
        <p:spPr>
          <a:xfrm rot="16200000">
            <a:off x="2923688" y="1787002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137FB2F-C2FD-4DA9-DFDC-BFC87025E161}"/>
              </a:ext>
            </a:extLst>
          </p:cNvPr>
          <p:cNvGrpSpPr/>
          <p:nvPr/>
        </p:nvGrpSpPr>
        <p:grpSpPr>
          <a:xfrm>
            <a:off x="4344275" y="1564866"/>
            <a:ext cx="311642" cy="837462"/>
            <a:chOff x="1576440" y="807840"/>
            <a:chExt cx="186480" cy="501120"/>
          </a:xfrm>
        </p:grpSpPr>
        <p:sp>
          <p:nvSpPr>
            <p:cNvPr id="41" name="CustomShape 39">
              <a:extLst>
                <a:ext uri="{FF2B5EF4-FFF2-40B4-BE49-F238E27FC236}">
                  <a16:creationId xmlns:a16="http://schemas.microsoft.com/office/drawing/2014/main" id="{C61D2E7D-C55B-3E9E-028A-A924E54D7F50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DCA1305-21D8-1691-82A1-01C5407B91BA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AB9B3EE0-58CA-202C-A45B-51B7C130AAB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D7C2EC37-6829-A5EB-CD2E-BF9328B9251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F25F108A-7563-A545-6C3C-A57019C24915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18EE9819-6EC9-DBA9-AA80-9E4CD8E406EE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9581515-B2B7-AE7B-C309-991546A54845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F2D27FD9-9508-7537-F177-973F2B4297F3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F0DD6CB-3F49-0FD9-D93A-FC90494732B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6FC4A741-1D1A-7E3A-2745-60AF19C03907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20A32055-6474-C327-0060-5A7CAF56F78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B990D63-0734-0B26-3B26-9E90AD7043C5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D31F90FB-5CDB-77EA-4904-09AEA2579FA2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70EE53FA-29C3-1993-DC65-71583644DA4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545DCDC8-581C-20BF-05DF-47683C727558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4DC0944D-D588-81D6-F7C2-09DD9E80EE1B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" name="CustomShape 55">
              <a:extLst>
                <a:ext uri="{FF2B5EF4-FFF2-40B4-BE49-F238E27FC236}">
                  <a16:creationId xmlns:a16="http://schemas.microsoft.com/office/drawing/2014/main" id="{A6CCBFD9-7922-8308-BC02-5BDA5198927F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56">
              <a:extLst>
                <a:ext uri="{FF2B5EF4-FFF2-40B4-BE49-F238E27FC236}">
                  <a16:creationId xmlns:a16="http://schemas.microsoft.com/office/drawing/2014/main" id="{2DA8DE01-FE1C-3E96-188D-F7AFC7569EB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F9BA3E-C4C9-3DFE-E28B-3FE0CB30EEBC}"/>
              </a:ext>
            </a:extLst>
          </p:cNvPr>
          <p:cNvGrpSpPr/>
          <p:nvPr/>
        </p:nvGrpSpPr>
        <p:grpSpPr>
          <a:xfrm>
            <a:off x="4689608" y="1564866"/>
            <a:ext cx="311642" cy="837462"/>
            <a:chOff x="1783080" y="807840"/>
            <a:chExt cx="186480" cy="501120"/>
          </a:xfrm>
        </p:grpSpPr>
        <p:sp>
          <p:nvSpPr>
            <p:cNvPr id="60" name="CustomShape 58">
              <a:extLst>
                <a:ext uri="{FF2B5EF4-FFF2-40B4-BE49-F238E27FC236}">
                  <a16:creationId xmlns:a16="http://schemas.microsoft.com/office/drawing/2014/main" id="{C1802A62-5957-969A-DEAC-CB019436E3EA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1" name="Group 59">
              <a:extLst>
                <a:ext uri="{FF2B5EF4-FFF2-40B4-BE49-F238E27FC236}">
                  <a16:creationId xmlns:a16="http://schemas.microsoft.com/office/drawing/2014/main" id="{475CC610-6FAB-4360-CE6D-FF81A5BCD7E9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A758917D-E910-07D6-78BB-88625AD52FA4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63482650-129E-B85C-07B8-2313992C347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FCA96B90-A2E4-516E-2E70-1E3C85F8FF2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CC02E4B2-9BE8-4348-20CA-3463228F21D4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77AF3682-3B21-784F-1E05-678149180954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7E1AB1CB-3C7A-7468-DDA3-A5298065FBF4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080FB5D2-99F5-0F07-2601-5FE93B1F8F49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ADF9A50A-50DA-59FA-CB72-2110BAD180DD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8777F193-6E08-19A6-2BAD-2BFD493433A3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BA76E92B-03CC-FFE3-5527-B1B8F14448D8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7C128C2-DD6F-16A1-330D-8F62084C565E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6DA3233C-73BE-8948-FFB0-03F2DAEEAE3F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3C346787-D4C6-E1A0-FDE5-D4EC92D3C8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890C9BBF-781A-65F8-F200-A7DC823688A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" name="CustomShape 74">
              <a:extLst>
                <a:ext uri="{FF2B5EF4-FFF2-40B4-BE49-F238E27FC236}">
                  <a16:creationId xmlns:a16="http://schemas.microsoft.com/office/drawing/2014/main" id="{CFC316F5-FAAE-64BF-C477-09922B5EC674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75">
              <a:extLst>
                <a:ext uri="{FF2B5EF4-FFF2-40B4-BE49-F238E27FC236}">
                  <a16:creationId xmlns:a16="http://schemas.microsoft.com/office/drawing/2014/main" id="{54CD39E1-186F-097E-F4DC-740E6F683D5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C7C8D36D-027B-6EFC-5191-B345124D6059}"/>
              </a:ext>
            </a:extLst>
          </p:cNvPr>
          <p:cNvGrpSpPr/>
          <p:nvPr/>
        </p:nvGrpSpPr>
        <p:grpSpPr>
          <a:xfrm>
            <a:off x="5034339" y="1564866"/>
            <a:ext cx="311642" cy="837462"/>
            <a:chOff x="1989360" y="807840"/>
            <a:chExt cx="186480" cy="501120"/>
          </a:xfrm>
        </p:grpSpPr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1A54A583-B005-1027-C4E3-C792B6F80ECD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0" name="Group 78">
              <a:extLst>
                <a:ext uri="{FF2B5EF4-FFF2-40B4-BE49-F238E27FC236}">
                  <a16:creationId xmlns:a16="http://schemas.microsoft.com/office/drawing/2014/main" id="{E5063D2A-FAAB-CDA6-C1D5-93F2A8A82337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4F33D078-2FF3-D767-8218-6836A96D3335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EA2A3BBE-EDD5-BFCB-95C8-F96FB9BB66CD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02CF5BCC-F079-E994-6243-FCBD9C6AF84A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B15B6DA5-55D1-1CCE-EC06-4A5FF0AEDA53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C21078F3-D988-E576-D989-F77B089FF99F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4C82FC43-7900-358B-A9F0-3C5EC741D40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291A78CC-4482-1D34-7277-4D14B2671DE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0BED842-A3FA-9F0D-374A-C5DF2BF3C20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0CA82B91-D4F5-0ADB-A6D2-4EB271E7E73C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78650885-7D7D-1B42-BF84-F43CD99D687D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CBFC19C6-B1A3-62F1-4372-E550BCFFCA51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DE267C33-97D3-A39A-CD08-9F6E6F8CB9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7078F718-2E60-4749-A87E-9C8C3327EE8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BA14DB47-6E41-9BD8-0003-F69F07FCFB16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" name="CustomShape 93">
              <a:extLst>
                <a:ext uri="{FF2B5EF4-FFF2-40B4-BE49-F238E27FC236}">
                  <a16:creationId xmlns:a16="http://schemas.microsoft.com/office/drawing/2014/main" id="{5FBADCB3-28F1-898A-D486-189C23E33D5F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94">
              <a:extLst>
                <a:ext uri="{FF2B5EF4-FFF2-40B4-BE49-F238E27FC236}">
                  <a16:creationId xmlns:a16="http://schemas.microsoft.com/office/drawing/2014/main" id="{CC27165D-C631-A3D0-F0D9-CA2183ED006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95">
            <a:extLst>
              <a:ext uri="{FF2B5EF4-FFF2-40B4-BE49-F238E27FC236}">
                <a16:creationId xmlns:a16="http://schemas.microsoft.com/office/drawing/2014/main" id="{BFA43542-1A71-C210-D2A6-F98B48BF941D}"/>
              </a:ext>
            </a:extLst>
          </p:cNvPr>
          <p:cNvGrpSpPr/>
          <p:nvPr/>
        </p:nvGrpSpPr>
        <p:grpSpPr>
          <a:xfrm>
            <a:off x="5379070" y="1564866"/>
            <a:ext cx="311642" cy="837462"/>
            <a:chOff x="2195640" y="807840"/>
            <a:chExt cx="186480" cy="501120"/>
          </a:xfrm>
        </p:grpSpPr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796CECEC-D9AB-F0D3-A575-4E762225EC0B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9" name="Group 97">
              <a:extLst>
                <a:ext uri="{FF2B5EF4-FFF2-40B4-BE49-F238E27FC236}">
                  <a16:creationId xmlns:a16="http://schemas.microsoft.com/office/drawing/2014/main" id="{3E8E263F-471E-FFFB-AFC9-7A2815BCAC20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464B527B-D127-0268-5E99-EABC0C9A98CA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475CAA48-BA3D-76BF-B04E-F50F74D74E0E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4EED67F2-2B08-1F5C-866A-6D9EF27B9574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F7C12C97-2B5D-67D5-483F-C6ECB78BC20D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A59BC8E5-260E-D2FD-894D-8067F23CDD7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5E20B0FF-232F-18E6-F895-7CFB87E706EB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C54B0A65-04EF-2BB7-6099-60B12427DADA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9EFF4BAB-B3E4-8789-17F8-AB9D861C5B9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5A933438-DD8B-CC94-A358-EEC1D1D0F99E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73363F6C-BDE2-C724-9712-48F3BEB4262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2D4E7C31-9B6E-D761-7BC4-8CCA9A93F827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A1CA7F6B-6F1B-7514-49DD-01A77F6154B3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10">
                <a:extLst>
                  <a:ext uri="{FF2B5EF4-FFF2-40B4-BE49-F238E27FC236}">
                    <a16:creationId xmlns:a16="http://schemas.microsoft.com/office/drawing/2014/main" id="{5D3DDFE2-9472-5644-83C3-B558D99C2536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11">
                <a:extLst>
                  <a:ext uri="{FF2B5EF4-FFF2-40B4-BE49-F238E27FC236}">
                    <a16:creationId xmlns:a16="http://schemas.microsoft.com/office/drawing/2014/main" id="{8626572D-F50A-151F-BB20-6928D0673501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0" name="CustomShape 112">
              <a:extLst>
                <a:ext uri="{FF2B5EF4-FFF2-40B4-BE49-F238E27FC236}">
                  <a16:creationId xmlns:a16="http://schemas.microsoft.com/office/drawing/2014/main" id="{4EA95EE3-5C9F-7705-B23B-536610368685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13">
              <a:extLst>
                <a:ext uri="{FF2B5EF4-FFF2-40B4-BE49-F238E27FC236}">
                  <a16:creationId xmlns:a16="http://schemas.microsoft.com/office/drawing/2014/main" id="{F06F8DF3-2B33-5516-0FFB-936BF4C4E700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roup 114">
            <a:extLst>
              <a:ext uri="{FF2B5EF4-FFF2-40B4-BE49-F238E27FC236}">
                <a16:creationId xmlns:a16="http://schemas.microsoft.com/office/drawing/2014/main" id="{E3117CF1-F3A1-8D4C-1E39-392258D79A74}"/>
              </a:ext>
            </a:extLst>
          </p:cNvPr>
          <p:cNvGrpSpPr/>
          <p:nvPr/>
        </p:nvGrpSpPr>
        <p:grpSpPr>
          <a:xfrm>
            <a:off x="5724402" y="1564866"/>
            <a:ext cx="311642" cy="837462"/>
            <a:chOff x="2402280" y="807840"/>
            <a:chExt cx="186480" cy="501120"/>
          </a:xfrm>
        </p:grpSpPr>
        <p:sp>
          <p:nvSpPr>
            <p:cNvPr id="117" name="CustomShape 115">
              <a:extLst>
                <a:ext uri="{FF2B5EF4-FFF2-40B4-BE49-F238E27FC236}">
                  <a16:creationId xmlns:a16="http://schemas.microsoft.com/office/drawing/2014/main" id="{79AD2F92-95BC-E6DF-C541-88D500915D87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Group 116">
              <a:extLst>
                <a:ext uri="{FF2B5EF4-FFF2-40B4-BE49-F238E27FC236}">
                  <a16:creationId xmlns:a16="http://schemas.microsoft.com/office/drawing/2014/main" id="{FADB590C-924A-4063-2D4C-D71B44B3E37B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1" name="Line 117">
                <a:extLst>
                  <a:ext uri="{FF2B5EF4-FFF2-40B4-BE49-F238E27FC236}">
                    <a16:creationId xmlns:a16="http://schemas.microsoft.com/office/drawing/2014/main" id="{B1208ADB-AFFB-E632-013B-6E095F7BBE46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Line 118">
                <a:extLst>
                  <a:ext uri="{FF2B5EF4-FFF2-40B4-BE49-F238E27FC236}">
                    <a16:creationId xmlns:a16="http://schemas.microsoft.com/office/drawing/2014/main" id="{13EAB54A-9C1C-7777-0AB9-9A35147A50D5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DC1A1568-EC00-8CF4-B400-1ABD0410938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0">
                <a:extLst>
                  <a:ext uri="{FF2B5EF4-FFF2-40B4-BE49-F238E27FC236}">
                    <a16:creationId xmlns:a16="http://schemas.microsoft.com/office/drawing/2014/main" id="{97CA1823-9E28-7606-C8F1-1324BE119935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1">
                <a:extLst>
                  <a:ext uri="{FF2B5EF4-FFF2-40B4-BE49-F238E27FC236}">
                    <a16:creationId xmlns:a16="http://schemas.microsoft.com/office/drawing/2014/main" id="{6776066B-8D63-1499-D4E7-C9F3C0C9C2EF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22">
                <a:extLst>
                  <a:ext uri="{FF2B5EF4-FFF2-40B4-BE49-F238E27FC236}">
                    <a16:creationId xmlns:a16="http://schemas.microsoft.com/office/drawing/2014/main" id="{77EC638F-F678-8DB3-B0D8-94F96109BD8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3">
                <a:extLst>
                  <a:ext uri="{FF2B5EF4-FFF2-40B4-BE49-F238E27FC236}">
                    <a16:creationId xmlns:a16="http://schemas.microsoft.com/office/drawing/2014/main" id="{4F2DAAD0-D3FD-9E3B-7ECC-687733B35825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4">
                <a:extLst>
                  <a:ext uri="{FF2B5EF4-FFF2-40B4-BE49-F238E27FC236}">
                    <a16:creationId xmlns:a16="http://schemas.microsoft.com/office/drawing/2014/main" id="{7A276F84-D433-3E5F-B391-E031B8BD9A2A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5">
                <a:extLst>
                  <a:ext uri="{FF2B5EF4-FFF2-40B4-BE49-F238E27FC236}">
                    <a16:creationId xmlns:a16="http://schemas.microsoft.com/office/drawing/2014/main" id="{4D53A725-E40E-D9EF-FE78-871A0C6862FE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6">
                <a:extLst>
                  <a:ext uri="{FF2B5EF4-FFF2-40B4-BE49-F238E27FC236}">
                    <a16:creationId xmlns:a16="http://schemas.microsoft.com/office/drawing/2014/main" id="{257579F8-4D42-691D-4153-48FEBB73565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7">
                <a:extLst>
                  <a:ext uri="{FF2B5EF4-FFF2-40B4-BE49-F238E27FC236}">
                    <a16:creationId xmlns:a16="http://schemas.microsoft.com/office/drawing/2014/main" id="{51AADF53-19AC-6B41-3BDD-F0DBA50FB702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8">
                <a:extLst>
                  <a:ext uri="{FF2B5EF4-FFF2-40B4-BE49-F238E27FC236}">
                    <a16:creationId xmlns:a16="http://schemas.microsoft.com/office/drawing/2014/main" id="{E25556BD-874B-B8D0-9A16-FD9A7738E8F2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9">
                <a:extLst>
                  <a:ext uri="{FF2B5EF4-FFF2-40B4-BE49-F238E27FC236}">
                    <a16:creationId xmlns:a16="http://schemas.microsoft.com/office/drawing/2014/main" id="{AAF081A5-C9F1-FDF2-3C24-C003A220E7E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30">
                <a:extLst>
                  <a:ext uri="{FF2B5EF4-FFF2-40B4-BE49-F238E27FC236}">
                    <a16:creationId xmlns:a16="http://schemas.microsoft.com/office/drawing/2014/main" id="{B640FEA3-B14A-F8EE-CEF6-CA0042D6F50F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9" name="CustomShape 131">
              <a:extLst>
                <a:ext uri="{FF2B5EF4-FFF2-40B4-BE49-F238E27FC236}">
                  <a16:creationId xmlns:a16="http://schemas.microsoft.com/office/drawing/2014/main" id="{5BF72CBE-ADFE-475F-9DBB-610DB83D8900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32">
              <a:extLst>
                <a:ext uri="{FF2B5EF4-FFF2-40B4-BE49-F238E27FC236}">
                  <a16:creationId xmlns:a16="http://schemas.microsoft.com/office/drawing/2014/main" id="{3DDBA5F0-41D0-EBAA-A06C-5FA9C72D30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6D4E896D-5A33-A984-CA47-FEF559E13CE6}"/>
              </a:ext>
            </a:extLst>
          </p:cNvPr>
          <p:cNvGrpSpPr/>
          <p:nvPr/>
        </p:nvGrpSpPr>
        <p:grpSpPr>
          <a:xfrm>
            <a:off x="6069133" y="1564866"/>
            <a:ext cx="311642" cy="837462"/>
            <a:chOff x="2608560" y="807840"/>
            <a:chExt cx="186480" cy="501120"/>
          </a:xfrm>
        </p:grpSpPr>
        <p:sp>
          <p:nvSpPr>
            <p:cNvPr id="136" name="CustomShape 134">
              <a:extLst>
                <a:ext uri="{FF2B5EF4-FFF2-40B4-BE49-F238E27FC236}">
                  <a16:creationId xmlns:a16="http://schemas.microsoft.com/office/drawing/2014/main" id="{EEDE604B-C19A-97E6-9E27-203D71F7BB0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35">
              <a:extLst>
                <a:ext uri="{FF2B5EF4-FFF2-40B4-BE49-F238E27FC236}">
                  <a16:creationId xmlns:a16="http://schemas.microsoft.com/office/drawing/2014/main" id="{A5A15D43-B4BD-5516-6D6C-7B576A73A5B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0" name="Line 136">
                <a:extLst>
                  <a:ext uri="{FF2B5EF4-FFF2-40B4-BE49-F238E27FC236}">
                    <a16:creationId xmlns:a16="http://schemas.microsoft.com/office/drawing/2014/main" id="{B2318FF6-0D7D-B951-5B1E-09673F2C10A9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Line 137">
                <a:extLst>
                  <a:ext uri="{FF2B5EF4-FFF2-40B4-BE49-F238E27FC236}">
                    <a16:creationId xmlns:a16="http://schemas.microsoft.com/office/drawing/2014/main" id="{C6E7D782-C195-2548-4483-FE7CD5B9D407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Line 138">
                <a:extLst>
                  <a:ext uri="{FF2B5EF4-FFF2-40B4-BE49-F238E27FC236}">
                    <a16:creationId xmlns:a16="http://schemas.microsoft.com/office/drawing/2014/main" id="{45D78DFF-0F85-3CFE-7193-F0EE41C5E1E2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Line 139">
                <a:extLst>
                  <a:ext uri="{FF2B5EF4-FFF2-40B4-BE49-F238E27FC236}">
                    <a16:creationId xmlns:a16="http://schemas.microsoft.com/office/drawing/2014/main" id="{F56B6DC2-C5BF-6EF8-5645-54D7AE591198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40">
                <a:extLst>
                  <a:ext uri="{FF2B5EF4-FFF2-40B4-BE49-F238E27FC236}">
                    <a16:creationId xmlns:a16="http://schemas.microsoft.com/office/drawing/2014/main" id="{2A212325-FC93-7048-8C62-A641FCF6BF46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41">
                <a:extLst>
                  <a:ext uri="{FF2B5EF4-FFF2-40B4-BE49-F238E27FC236}">
                    <a16:creationId xmlns:a16="http://schemas.microsoft.com/office/drawing/2014/main" id="{89F22C99-AC95-1D5C-65DE-AB52BED72697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42">
                <a:extLst>
                  <a:ext uri="{FF2B5EF4-FFF2-40B4-BE49-F238E27FC236}">
                    <a16:creationId xmlns:a16="http://schemas.microsoft.com/office/drawing/2014/main" id="{31F00A2B-0014-FEA3-692B-1ACC76DE630F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3">
                <a:extLst>
                  <a:ext uri="{FF2B5EF4-FFF2-40B4-BE49-F238E27FC236}">
                    <a16:creationId xmlns:a16="http://schemas.microsoft.com/office/drawing/2014/main" id="{AD902846-4C57-EDBF-F733-E65F9D73163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4">
                <a:extLst>
                  <a:ext uri="{FF2B5EF4-FFF2-40B4-BE49-F238E27FC236}">
                    <a16:creationId xmlns:a16="http://schemas.microsoft.com/office/drawing/2014/main" id="{96FAA88D-2D75-5C76-267E-64B4C3C9030A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11AA3786-50C7-446E-AF05-E79D3DD5A26B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6">
                <a:extLst>
                  <a:ext uri="{FF2B5EF4-FFF2-40B4-BE49-F238E27FC236}">
                    <a16:creationId xmlns:a16="http://schemas.microsoft.com/office/drawing/2014/main" id="{494E4EAF-95E5-C292-4413-DA5027855634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7">
                <a:extLst>
                  <a:ext uri="{FF2B5EF4-FFF2-40B4-BE49-F238E27FC236}">
                    <a16:creationId xmlns:a16="http://schemas.microsoft.com/office/drawing/2014/main" id="{8BDB87A3-3F1A-3EFE-2F16-E4C7E037808F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8">
                <a:extLst>
                  <a:ext uri="{FF2B5EF4-FFF2-40B4-BE49-F238E27FC236}">
                    <a16:creationId xmlns:a16="http://schemas.microsoft.com/office/drawing/2014/main" id="{D56A3816-2AB8-F6E0-9A12-E70BB9DCC9CF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9">
                <a:extLst>
                  <a:ext uri="{FF2B5EF4-FFF2-40B4-BE49-F238E27FC236}">
                    <a16:creationId xmlns:a16="http://schemas.microsoft.com/office/drawing/2014/main" id="{6C972620-B896-E8FE-967A-C438F737F34C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8" name="CustomShape 150">
              <a:extLst>
                <a:ext uri="{FF2B5EF4-FFF2-40B4-BE49-F238E27FC236}">
                  <a16:creationId xmlns:a16="http://schemas.microsoft.com/office/drawing/2014/main" id="{A4B51099-F074-ECD5-1C36-1D360D98283D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1">
              <a:extLst>
                <a:ext uri="{FF2B5EF4-FFF2-40B4-BE49-F238E27FC236}">
                  <a16:creationId xmlns:a16="http://schemas.microsoft.com/office/drawing/2014/main" id="{1BA8CBF8-9E19-F3A2-EA4A-EAF02F3322BF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152">
            <a:extLst>
              <a:ext uri="{FF2B5EF4-FFF2-40B4-BE49-F238E27FC236}">
                <a16:creationId xmlns:a16="http://schemas.microsoft.com/office/drawing/2014/main" id="{1FC39B15-895A-1C17-7B86-4974FE5DAE0F}"/>
              </a:ext>
            </a:extLst>
          </p:cNvPr>
          <p:cNvGrpSpPr/>
          <p:nvPr/>
        </p:nvGrpSpPr>
        <p:grpSpPr>
          <a:xfrm>
            <a:off x="6413864" y="1564866"/>
            <a:ext cx="311642" cy="837462"/>
            <a:chOff x="2814840" y="807840"/>
            <a:chExt cx="186480" cy="501120"/>
          </a:xfrm>
        </p:grpSpPr>
        <p:sp>
          <p:nvSpPr>
            <p:cNvPr id="155" name="CustomShape 153">
              <a:extLst>
                <a:ext uri="{FF2B5EF4-FFF2-40B4-BE49-F238E27FC236}">
                  <a16:creationId xmlns:a16="http://schemas.microsoft.com/office/drawing/2014/main" id="{70AE50E8-D9DC-BC89-FDDF-271D05C88D24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6" name="Group 154">
              <a:extLst>
                <a:ext uri="{FF2B5EF4-FFF2-40B4-BE49-F238E27FC236}">
                  <a16:creationId xmlns:a16="http://schemas.microsoft.com/office/drawing/2014/main" id="{06DBB51A-00B7-9AC7-43D5-F1C85D9315ED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59" name="Line 155">
                <a:extLst>
                  <a:ext uri="{FF2B5EF4-FFF2-40B4-BE49-F238E27FC236}">
                    <a16:creationId xmlns:a16="http://schemas.microsoft.com/office/drawing/2014/main" id="{4CE13102-DA4C-7E39-8E75-FE6D3D043643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Line 156">
                <a:extLst>
                  <a:ext uri="{FF2B5EF4-FFF2-40B4-BE49-F238E27FC236}">
                    <a16:creationId xmlns:a16="http://schemas.microsoft.com/office/drawing/2014/main" id="{8DC11165-FA1E-AA45-B39C-7BF925E57A02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Line 157">
                <a:extLst>
                  <a:ext uri="{FF2B5EF4-FFF2-40B4-BE49-F238E27FC236}">
                    <a16:creationId xmlns:a16="http://schemas.microsoft.com/office/drawing/2014/main" id="{BF98B9B3-ACA4-33FC-C455-3AA0BB54522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Line 158">
                <a:extLst>
                  <a:ext uri="{FF2B5EF4-FFF2-40B4-BE49-F238E27FC236}">
                    <a16:creationId xmlns:a16="http://schemas.microsoft.com/office/drawing/2014/main" id="{C239ABFD-9F9B-B6F5-7C48-EA81A3A63C9C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9">
                <a:extLst>
                  <a:ext uri="{FF2B5EF4-FFF2-40B4-BE49-F238E27FC236}">
                    <a16:creationId xmlns:a16="http://schemas.microsoft.com/office/drawing/2014/main" id="{CD6E8BB3-4A95-9012-8099-43BEFC4DB8BC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60">
                <a:extLst>
                  <a:ext uri="{FF2B5EF4-FFF2-40B4-BE49-F238E27FC236}">
                    <a16:creationId xmlns:a16="http://schemas.microsoft.com/office/drawing/2014/main" id="{E3016745-CE80-C06F-9D1C-35DC73130BA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61">
                <a:extLst>
                  <a:ext uri="{FF2B5EF4-FFF2-40B4-BE49-F238E27FC236}">
                    <a16:creationId xmlns:a16="http://schemas.microsoft.com/office/drawing/2014/main" id="{573DCDFF-6826-0066-D010-E9DEE3B00661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62">
                <a:extLst>
                  <a:ext uri="{FF2B5EF4-FFF2-40B4-BE49-F238E27FC236}">
                    <a16:creationId xmlns:a16="http://schemas.microsoft.com/office/drawing/2014/main" id="{49D78D46-2611-027F-8ABD-3CBC466FF69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3">
                <a:extLst>
                  <a:ext uri="{FF2B5EF4-FFF2-40B4-BE49-F238E27FC236}">
                    <a16:creationId xmlns:a16="http://schemas.microsoft.com/office/drawing/2014/main" id="{372463AC-D82F-3887-61E2-14F406248903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4">
                <a:extLst>
                  <a:ext uri="{FF2B5EF4-FFF2-40B4-BE49-F238E27FC236}">
                    <a16:creationId xmlns:a16="http://schemas.microsoft.com/office/drawing/2014/main" id="{1EEE3890-E333-8095-3C78-42DCB660154F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5">
                <a:extLst>
                  <a:ext uri="{FF2B5EF4-FFF2-40B4-BE49-F238E27FC236}">
                    <a16:creationId xmlns:a16="http://schemas.microsoft.com/office/drawing/2014/main" id="{FC612869-4086-A344-4CA6-337D6DF6FF77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6">
                <a:extLst>
                  <a:ext uri="{FF2B5EF4-FFF2-40B4-BE49-F238E27FC236}">
                    <a16:creationId xmlns:a16="http://schemas.microsoft.com/office/drawing/2014/main" id="{86946A6A-7D00-155C-86AE-725B52810D62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7">
                <a:extLst>
                  <a:ext uri="{FF2B5EF4-FFF2-40B4-BE49-F238E27FC236}">
                    <a16:creationId xmlns:a16="http://schemas.microsoft.com/office/drawing/2014/main" id="{B1195663-6B29-8C51-4102-5DD16891A520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8">
                <a:extLst>
                  <a:ext uri="{FF2B5EF4-FFF2-40B4-BE49-F238E27FC236}">
                    <a16:creationId xmlns:a16="http://schemas.microsoft.com/office/drawing/2014/main" id="{4108534B-9E00-5960-46C3-5B3A26348B22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7" name="CustomShape 169">
              <a:extLst>
                <a:ext uri="{FF2B5EF4-FFF2-40B4-BE49-F238E27FC236}">
                  <a16:creationId xmlns:a16="http://schemas.microsoft.com/office/drawing/2014/main" id="{E1795D15-8914-D17C-03AE-E0EB7DA4B5FF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0">
              <a:extLst>
                <a:ext uri="{FF2B5EF4-FFF2-40B4-BE49-F238E27FC236}">
                  <a16:creationId xmlns:a16="http://schemas.microsoft.com/office/drawing/2014/main" id="{9BD38BB3-BF53-8023-74B2-75F1835F2F81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CustomShape 171">
            <a:extLst>
              <a:ext uri="{FF2B5EF4-FFF2-40B4-BE49-F238E27FC236}">
                <a16:creationId xmlns:a16="http://schemas.microsoft.com/office/drawing/2014/main" id="{A6CAD7EB-C55A-A478-FB4F-BD4EF5FC7495}"/>
              </a:ext>
            </a:extLst>
          </p:cNvPr>
          <p:cNvSpPr/>
          <p:nvPr/>
        </p:nvSpPr>
        <p:spPr>
          <a:xfrm>
            <a:off x="3292635" y="1564265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D7C416E-9709-6390-EA22-0108E1B861DA}"/>
              </a:ext>
            </a:extLst>
          </p:cNvPr>
          <p:cNvSpPr txBox="1"/>
          <p:nvPr/>
        </p:nvSpPr>
        <p:spPr>
          <a:xfrm>
            <a:off x="3011424" y="1391734"/>
            <a:ext cx="4169664" cy="1477328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Submission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0B950-EB7B-A314-1EFF-C5129C51F5C4}"/>
              </a:ext>
            </a:extLst>
          </p:cNvPr>
          <p:cNvSpPr txBox="1"/>
          <p:nvPr/>
        </p:nvSpPr>
        <p:spPr>
          <a:xfrm>
            <a:off x="954121" y="1634403"/>
            <a:ext cx="1247457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64BB661-D6B7-752D-F605-364D1AD3FAA0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201578" y="1942687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FF376AB-4A7B-3635-C288-68D4CB8D25FD}"/>
              </a:ext>
            </a:extLst>
          </p:cNvPr>
          <p:cNvSpPr txBox="1"/>
          <p:nvPr/>
        </p:nvSpPr>
        <p:spPr>
          <a:xfrm>
            <a:off x="8213931" y="1798849"/>
            <a:ext cx="127528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State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C3F72F4-D5F0-8DF1-7E80-62B0000992FC}"/>
              </a:ext>
            </a:extLst>
          </p:cNvPr>
          <p:cNvCxnSpPr>
            <a:cxnSpLocks/>
            <a:stCxn id="174" idx="1"/>
            <a:endCxn id="1024" idx="3"/>
          </p:cNvCxnSpPr>
          <p:nvPr/>
        </p:nvCxnSpPr>
        <p:spPr>
          <a:xfrm flipH="1">
            <a:off x="7181088" y="2122015"/>
            <a:ext cx="1032843" cy="83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31B6A5E-DC8E-1CFC-50C6-C557F085A80B}"/>
              </a:ext>
            </a:extLst>
          </p:cNvPr>
          <p:cNvSpPr txBox="1"/>
          <p:nvPr/>
        </p:nvSpPr>
        <p:spPr>
          <a:xfrm>
            <a:off x="9840541" y="1396047"/>
            <a:ext cx="1575048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Concept</a:t>
            </a:r>
          </a:p>
          <a:p>
            <a:pPr algn="ctr"/>
            <a:r>
              <a:rPr lang="en-US" dirty="0"/>
              <a:t>DOI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63DF54D-ACF2-2DC7-5A36-B7BF6AC10849}"/>
              </a:ext>
            </a:extLst>
          </p:cNvPr>
          <p:cNvGrpSpPr/>
          <p:nvPr/>
        </p:nvGrpSpPr>
        <p:grpSpPr>
          <a:xfrm>
            <a:off x="3999243" y="4374453"/>
            <a:ext cx="311642" cy="837462"/>
            <a:chOff x="1370160" y="807840"/>
            <a:chExt cx="186480" cy="501120"/>
          </a:xfrm>
        </p:grpSpPr>
        <p:sp>
          <p:nvSpPr>
            <p:cNvPr id="176" name="CustomShape 3">
              <a:extLst>
                <a:ext uri="{FF2B5EF4-FFF2-40B4-BE49-F238E27FC236}">
                  <a16:creationId xmlns:a16="http://schemas.microsoft.com/office/drawing/2014/main" id="{DD83A39C-48D9-8952-B9BD-96BCB058FA3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79" name="Group 4">
              <a:extLst>
                <a:ext uri="{FF2B5EF4-FFF2-40B4-BE49-F238E27FC236}">
                  <a16:creationId xmlns:a16="http://schemas.microsoft.com/office/drawing/2014/main" id="{FDEC1C74-AD8B-54CD-B940-376D649D7B8E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183" name="Line 5">
                <a:extLst>
                  <a:ext uri="{FF2B5EF4-FFF2-40B4-BE49-F238E27FC236}">
                    <a16:creationId xmlns:a16="http://schemas.microsoft.com/office/drawing/2014/main" id="{2F91A986-5DA9-3811-F734-D246A52B7D70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Line 6">
                <a:extLst>
                  <a:ext uri="{FF2B5EF4-FFF2-40B4-BE49-F238E27FC236}">
                    <a16:creationId xmlns:a16="http://schemas.microsoft.com/office/drawing/2014/main" id="{8F384364-AC42-0C00-A28F-57E5DBAF592E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Line 7">
                <a:extLst>
                  <a:ext uri="{FF2B5EF4-FFF2-40B4-BE49-F238E27FC236}">
                    <a16:creationId xmlns:a16="http://schemas.microsoft.com/office/drawing/2014/main" id="{EE3607E3-5149-5256-513B-0E77CBAD2ADE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Line 8">
                <a:extLst>
                  <a:ext uri="{FF2B5EF4-FFF2-40B4-BE49-F238E27FC236}">
                    <a16:creationId xmlns:a16="http://schemas.microsoft.com/office/drawing/2014/main" id="{E71DBFA8-D722-D100-7227-F84507F2273A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Line 9">
                <a:extLst>
                  <a:ext uri="{FF2B5EF4-FFF2-40B4-BE49-F238E27FC236}">
                    <a16:creationId xmlns:a16="http://schemas.microsoft.com/office/drawing/2014/main" id="{B488CC80-D3A3-1113-ACFC-ACACD5AC830B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" name="Line 10">
                <a:extLst>
                  <a:ext uri="{FF2B5EF4-FFF2-40B4-BE49-F238E27FC236}">
                    <a16:creationId xmlns:a16="http://schemas.microsoft.com/office/drawing/2014/main" id="{C8FCB568-A72F-7128-74D4-E8D43B95EE77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6" name="Line 11">
                <a:extLst>
                  <a:ext uri="{FF2B5EF4-FFF2-40B4-BE49-F238E27FC236}">
                    <a16:creationId xmlns:a16="http://schemas.microsoft.com/office/drawing/2014/main" id="{DD376709-BFC5-1564-2471-14BCD6288B42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7" name="Line 12">
                <a:extLst>
                  <a:ext uri="{FF2B5EF4-FFF2-40B4-BE49-F238E27FC236}">
                    <a16:creationId xmlns:a16="http://schemas.microsoft.com/office/drawing/2014/main" id="{6EC4B063-B8FE-35D9-EF32-8C559C564FAC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8" name="Line 13">
                <a:extLst>
                  <a:ext uri="{FF2B5EF4-FFF2-40B4-BE49-F238E27FC236}">
                    <a16:creationId xmlns:a16="http://schemas.microsoft.com/office/drawing/2014/main" id="{0C68FA70-C84A-9698-F1E5-A272C7C32A4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9" name="Line 14">
                <a:extLst>
                  <a:ext uri="{FF2B5EF4-FFF2-40B4-BE49-F238E27FC236}">
                    <a16:creationId xmlns:a16="http://schemas.microsoft.com/office/drawing/2014/main" id="{EB4EB590-28CA-890C-7237-D55D4294CBF8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0" name="Line 15">
                <a:extLst>
                  <a:ext uri="{FF2B5EF4-FFF2-40B4-BE49-F238E27FC236}">
                    <a16:creationId xmlns:a16="http://schemas.microsoft.com/office/drawing/2014/main" id="{44CFCEEE-8843-94DE-48E5-82043D3190F1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1" name="Line 16">
                <a:extLst>
                  <a:ext uri="{FF2B5EF4-FFF2-40B4-BE49-F238E27FC236}">
                    <a16:creationId xmlns:a16="http://schemas.microsoft.com/office/drawing/2014/main" id="{56EF25CB-BA70-0FB5-C464-51E2FEC4BD8F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2" name="Line 17">
                <a:extLst>
                  <a:ext uri="{FF2B5EF4-FFF2-40B4-BE49-F238E27FC236}">
                    <a16:creationId xmlns:a16="http://schemas.microsoft.com/office/drawing/2014/main" id="{6365456B-612E-D8AC-9F1F-183849B2A58A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3" name="Line 18">
                <a:extLst>
                  <a:ext uri="{FF2B5EF4-FFF2-40B4-BE49-F238E27FC236}">
                    <a16:creationId xmlns:a16="http://schemas.microsoft.com/office/drawing/2014/main" id="{AE5E4D96-DC66-7570-5B93-4A4214F90DBD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0" name="CustomShape 19">
              <a:extLst>
                <a:ext uri="{FF2B5EF4-FFF2-40B4-BE49-F238E27FC236}">
                  <a16:creationId xmlns:a16="http://schemas.microsoft.com/office/drawing/2014/main" id="{970468B8-05AB-410A-EEC0-E81E7EEF43FC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20">
              <a:extLst>
                <a:ext uri="{FF2B5EF4-FFF2-40B4-BE49-F238E27FC236}">
                  <a16:creationId xmlns:a16="http://schemas.microsoft.com/office/drawing/2014/main" id="{4F6939AA-66E9-5E61-E9EA-0CFDB03E8EA9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34" name="CustomShape 21">
            <a:extLst>
              <a:ext uri="{FF2B5EF4-FFF2-40B4-BE49-F238E27FC236}">
                <a16:creationId xmlns:a16="http://schemas.microsoft.com/office/drawing/2014/main" id="{E5BE2096-945C-D665-3E65-3E6233C1AEEE}"/>
              </a:ext>
            </a:extLst>
          </p:cNvPr>
          <p:cNvSpPr/>
          <p:nvPr/>
        </p:nvSpPr>
        <p:spPr>
          <a:xfrm>
            <a:off x="3684594" y="4374454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35" name="Group 22">
            <a:extLst>
              <a:ext uri="{FF2B5EF4-FFF2-40B4-BE49-F238E27FC236}">
                <a16:creationId xmlns:a16="http://schemas.microsoft.com/office/drawing/2014/main" id="{58FC3E6B-70C1-841F-65C7-B1766B990A5D}"/>
              </a:ext>
            </a:extLst>
          </p:cNvPr>
          <p:cNvGrpSpPr/>
          <p:nvPr/>
        </p:nvGrpSpPr>
        <p:grpSpPr>
          <a:xfrm>
            <a:off x="3685195" y="4368437"/>
            <a:ext cx="155821" cy="837462"/>
            <a:chOff x="1182240" y="804240"/>
            <a:chExt cx="93240" cy="501120"/>
          </a:xfrm>
        </p:grpSpPr>
        <p:sp>
          <p:nvSpPr>
            <p:cNvPr id="1036" name="Line 23">
              <a:extLst>
                <a:ext uri="{FF2B5EF4-FFF2-40B4-BE49-F238E27FC236}">
                  <a16:creationId xmlns:a16="http://schemas.microsoft.com/office/drawing/2014/main" id="{BB338C6C-9B21-BBEF-2120-B970BD85228B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" name="Line 24">
              <a:extLst>
                <a:ext uri="{FF2B5EF4-FFF2-40B4-BE49-F238E27FC236}">
                  <a16:creationId xmlns:a16="http://schemas.microsoft.com/office/drawing/2014/main" id="{762020A5-C587-1AE5-EF8B-5EEA5B2AB409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" name="Line 25">
              <a:extLst>
                <a:ext uri="{FF2B5EF4-FFF2-40B4-BE49-F238E27FC236}">
                  <a16:creationId xmlns:a16="http://schemas.microsoft.com/office/drawing/2014/main" id="{FB9DA72C-5E9C-6ED3-FD6E-AA789CCE67E7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" name="Line 26">
              <a:extLst>
                <a:ext uri="{FF2B5EF4-FFF2-40B4-BE49-F238E27FC236}">
                  <a16:creationId xmlns:a16="http://schemas.microsoft.com/office/drawing/2014/main" id="{2FF2381A-4FFE-AFA6-0001-896B548059F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" name="Line 27">
              <a:extLst>
                <a:ext uri="{FF2B5EF4-FFF2-40B4-BE49-F238E27FC236}">
                  <a16:creationId xmlns:a16="http://schemas.microsoft.com/office/drawing/2014/main" id="{B86C15F0-09CE-FD99-B436-C01CCB853834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" name="Line 28">
              <a:extLst>
                <a:ext uri="{FF2B5EF4-FFF2-40B4-BE49-F238E27FC236}">
                  <a16:creationId xmlns:a16="http://schemas.microsoft.com/office/drawing/2014/main" id="{434E91FD-FE74-5D44-1C09-B0EC633DDF77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" name="Line 29">
              <a:extLst>
                <a:ext uri="{FF2B5EF4-FFF2-40B4-BE49-F238E27FC236}">
                  <a16:creationId xmlns:a16="http://schemas.microsoft.com/office/drawing/2014/main" id="{DE909EB2-8707-9907-66E1-E64B4BA2A8AD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" name="Line 30">
              <a:extLst>
                <a:ext uri="{FF2B5EF4-FFF2-40B4-BE49-F238E27FC236}">
                  <a16:creationId xmlns:a16="http://schemas.microsoft.com/office/drawing/2014/main" id="{EAB73203-4CBE-150A-D7D2-6723265F48BA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" name="Line 31">
              <a:extLst>
                <a:ext uri="{FF2B5EF4-FFF2-40B4-BE49-F238E27FC236}">
                  <a16:creationId xmlns:a16="http://schemas.microsoft.com/office/drawing/2014/main" id="{2B07004C-4CFD-AF8B-B797-B72B00F5FD6C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" name="Line 32">
              <a:extLst>
                <a:ext uri="{FF2B5EF4-FFF2-40B4-BE49-F238E27FC236}">
                  <a16:creationId xmlns:a16="http://schemas.microsoft.com/office/drawing/2014/main" id="{E13A2C44-D06C-4602-BF05-202FB73F2DB5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" name="Line 33">
              <a:extLst>
                <a:ext uri="{FF2B5EF4-FFF2-40B4-BE49-F238E27FC236}">
                  <a16:creationId xmlns:a16="http://schemas.microsoft.com/office/drawing/2014/main" id="{79D9F031-EE8B-AD99-4C6B-FE63DDFAF4A1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" name="Line 34">
              <a:extLst>
                <a:ext uri="{FF2B5EF4-FFF2-40B4-BE49-F238E27FC236}">
                  <a16:creationId xmlns:a16="http://schemas.microsoft.com/office/drawing/2014/main" id="{BEFC993B-3811-577E-9C5D-753788CABC2C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" name="Line 35">
              <a:extLst>
                <a:ext uri="{FF2B5EF4-FFF2-40B4-BE49-F238E27FC236}">
                  <a16:creationId xmlns:a16="http://schemas.microsoft.com/office/drawing/2014/main" id="{55E9D34C-A30A-1207-BBEE-E64002B2678B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" name="Line 36">
              <a:extLst>
                <a:ext uri="{FF2B5EF4-FFF2-40B4-BE49-F238E27FC236}">
                  <a16:creationId xmlns:a16="http://schemas.microsoft.com/office/drawing/2014/main" id="{0396D4D6-BD61-32E9-121D-2C3C96CFC0B6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52" name="TextShape 37">
            <a:extLst>
              <a:ext uri="{FF2B5EF4-FFF2-40B4-BE49-F238E27FC236}">
                <a16:creationId xmlns:a16="http://schemas.microsoft.com/office/drawing/2014/main" id="{32175A49-8599-0836-581E-CCD699C40770}"/>
              </a:ext>
            </a:extLst>
          </p:cNvPr>
          <p:cNvSpPr txBox="1"/>
          <p:nvPr/>
        </p:nvSpPr>
        <p:spPr>
          <a:xfrm rot="16200000">
            <a:off x="2923387" y="4596589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1053" name="Group 38">
            <a:extLst>
              <a:ext uri="{FF2B5EF4-FFF2-40B4-BE49-F238E27FC236}">
                <a16:creationId xmlns:a16="http://schemas.microsoft.com/office/drawing/2014/main" id="{D8908852-FA07-7E0B-E241-27A3F55F8E14}"/>
              </a:ext>
            </a:extLst>
          </p:cNvPr>
          <p:cNvGrpSpPr/>
          <p:nvPr/>
        </p:nvGrpSpPr>
        <p:grpSpPr>
          <a:xfrm>
            <a:off x="4343974" y="4374453"/>
            <a:ext cx="311642" cy="837462"/>
            <a:chOff x="1576440" y="807840"/>
            <a:chExt cx="186480" cy="501120"/>
          </a:xfrm>
        </p:grpSpPr>
        <p:sp>
          <p:nvSpPr>
            <p:cNvPr id="1054" name="CustomShape 39">
              <a:extLst>
                <a:ext uri="{FF2B5EF4-FFF2-40B4-BE49-F238E27FC236}">
                  <a16:creationId xmlns:a16="http://schemas.microsoft.com/office/drawing/2014/main" id="{15B5C94C-0A3F-6F4C-4171-06D2BCEB6777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55" name="Group 40">
              <a:extLst>
                <a:ext uri="{FF2B5EF4-FFF2-40B4-BE49-F238E27FC236}">
                  <a16:creationId xmlns:a16="http://schemas.microsoft.com/office/drawing/2014/main" id="{43315952-7119-68E3-6CA7-76FDB1059E59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1058" name="Line 41">
                <a:extLst>
                  <a:ext uri="{FF2B5EF4-FFF2-40B4-BE49-F238E27FC236}">
                    <a16:creationId xmlns:a16="http://schemas.microsoft.com/office/drawing/2014/main" id="{7CA7691D-3CE1-F0EA-E795-5D4B4752258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9" name="Line 42">
                <a:extLst>
                  <a:ext uri="{FF2B5EF4-FFF2-40B4-BE49-F238E27FC236}">
                    <a16:creationId xmlns:a16="http://schemas.microsoft.com/office/drawing/2014/main" id="{975152A7-3294-F9DE-15A1-39239068936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0" name="Line 43">
                <a:extLst>
                  <a:ext uri="{FF2B5EF4-FFF2-40B4-BE49-F238E27FC236}">
                    <a16:creationId xmlns:a16="http://schemas.microsoft.com/office/drawing/2014/main" id="{AD19D6D4-D02A-7BBF-F171-4F0CCBF1DA49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1" name="Line 44">
                <a:extLst>
                  <a:ext uri="{FF2B5EF4-FFF2-40B4-BE49-F238E27FC236}">
                    <a16:creationId xmlns:a16="http://schemas.microsoft.com/office/drawing/2014/main" id="{1BECF084-1B31-CDA5-05AA-3190AF6BBC4D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2" name="Line 45">
                <a:extLst>
                  <a:ext uri="{FF2B5EF4-FFF2-40B4-BE49-F238E27FC236}">
                    <a16:creationId xmlns:a16="http://schemas.microsoft.com/office/drawing/2014/main" id="{99724315-FFC6-94D2-B9CC-C177BBA8C1FD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3" name="Line 46">
                <a:extLst>
                  <a:ext uri="{FF2B5EF4-FFF2-40B4-BE49-F238E27FC236}">
                    <a16:creationId xmlns:a16="http://schemas.microsoft.com/office/drawing/2014/main" id="{BD173FE8-CCA2-ABE5-C47E-5C02D6616CF8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4" name="Line 47">
                <a:extLst>
                  <a:ext uri="{FF2B5EF4-FFF2-40B4-BE49-F238E27FC236}">
                    <a16:creationId xmlns:a16="http://schemas.microsoft.com/office/drawing/2014/main" id="{28D2E562-5941-CE78-0993-2DFA99C1060B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5" name="Line 48">
                <a:extLst>
                  <a:ext uri="{FF2B5EF4-FFF2-40B4-BE49-F238E27FC236}">
                    <a16:creationId xmlns:a16="http://schemas.microsoft.com/office/drawing/2014/main" id="{D31AA4D3-6CC4-B57F-980A-A922B262645B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7" name="Line 49">
                <a:extLst>
                  <a:ext uri="{FF2B5EF4-FFF2-40B4-BE49-F238E27FC236}">
                    <a16:creationId xmlns:a16="http://schemas.microsoft.com/office/drawing/2014/main" id="{175133B8-4CAF-5BCF-4D92-7B75D22E978A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8" name="Line 50">
                <a:extLst>
                  <a:ext uri="{FF2B5EF4-FFF2-40B4-BE49-F238E27FC236}">
                    <a16:creationId xmlns:a16="http://schemas.microsoft.com/office/drawing/2014/main" id="{58AD68C2-9A7B-1AA3-7FFF-0730D870A9DB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9" name="Line 51">
                <a:extLst>
                  <a:ext uri="{FF2B5EF4-FFF2-40B4-BE49-F238E27FC236}">
                    <a16:creationId xmlns:a16="http://schemas.microsoft.com/office/drawing/2014/main" id="{F9AE7ED3-C579-CC26-F1B3-3FFE38C520BE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0" name="Line 52">
                <a:extLst>
                  <a:ext uri="{FF2B5EF4-FFF2-40B4-BE49-F238E27FC236}">
                    <a16:creationId xmlns:a16="http://schemas.microsoft.com/office/drawing/2014/main" id="{8CC00AC3-EC67-AB15-6DD6-EED60D42B977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1" name="Line 53">
                <a:extLst>
                  <a:ext uri="{FF2B5EF4-FFF2-40B4-BE49-F238E27FC236}">
                    <a16:creationId xmlns:a16="http://schemas.microsoft.com/office/drawing/2014/main" id="{3F6A4B91-1C04-ACED-0C23-5F6A3D7425AC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2" name="Line 54">
                <a:extLst>
                  <a:ext uri="{FF2B5EF4-FFF2-40B4-BE49-F238E27FC236}">
                    <a16:creationId xmlns:a16="http://schemas.microsoft.com/office/drawing/2014/main" id="{6F706ADD-48DC-1306-BA19-7CB158F8C9A1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56" name="CustomShape 55">
              <a:extLst>
                <a:ext uri="{FF2B5EF4-FFF2-40B4-BE49-F238E27FC236}">
                  <a16:creationId xmlns:a16="http://schemas.microsoft.com/office/drawing/2014/main" id="{A982C54D-78E1-7B56-5098-9EA8099DC7DB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" name="CustomShape 56">
              <a:extLst>
                <a:ext uri="{FF2B5EF4-FFF2-40B4-BE49-F238E27FC236}">
                  <a16:creationId xmlns:a16="http://schemas.microsoft.com/office/drawing/2014/main" id="{DA6303B9-AEBF-9DC2-CD98-CA572E4B5C95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73" name="Group 57">
            <a:extLst>
              <a:ext uri="{FF2B5EF4-FFF2-40B4-BE49-F238E27FC236}">
                <a16:creationId xmlns:a16="http://schemas.microsoft.com/office/drawing/2014/main" id="{03354C6D-5071-BED8-99B5-6B81BD89CCB9}"/>
              </a:ext>
            </a:extLst>
          </p:cNvPr>
          <p:cNvGrpSpPr/>
          <p:nvPr/>
        </p:nvGrpSpPr>
        <p:grpSpPr>
          <a:xfrm>
            <a:off x="4689307" y="4374453"/>
            <a:ext cx="311642" cy="837462"/>
            <a:chOff x="1783080" y="807840"/>
            <a:chExt cx="186480" cy="501120"/>
          </a:xfrm>
        </p:grpSpPr>
        <p:sp>
          <p:nvSpPr>
            <p:cNvPr id="1074" name="CustomShape 58">
              <a:extLst>
                <a:ext uri="{FF2B5EF4-FFF2-40B4-BE49-F238E27FC236}">
                  <a16:creationId xmlns:a16="http://schemas.microsoft.com/office/drawing/2014/main" id="{E3CB9D7E-5BFC-AEA7-01C6-86841F854968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75" name="Group 59">
              <a:extLst>
                <a:ext uri="{FF2B5EF4-FFF2-40B4-BE49-F238E27FC236}">
                  <a16:creationId xmlns:a16="http://schemas.microsoft.com/office/drawing/2014/main" id="{CB77F7D8-A537-91F5-0825-283C82323F43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1078" name="Line 60">
                <a:extLst>
                  <a:ext uri="{FF2B5EF4-FFF2-40B4-BE49-F238E27FC236}">
                    <a16:creationId xmlns:a16="http://schemas.microsoft.com/office/drawing/2014/main" id="{E6206E0C-5F71-33A4-2C35-D9DA36D52D77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9" name="Line 61">
                <a:extLst>
                  <a:ext uri="{FF2B5EF4-FFF2-40B4-BE49-F238E27FC236}">
                    <a16:creationId xmlns:a16="http://schemas.microsoft.com/office/drawing/2014/main" id="{C3F4B7B4-247E-F0C6-D028-515E2D3E329A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0" name="Line 62">
                <a:extLst>
                  <a:ext uri="{FF2B5EF4-FFF2-40B4-BE49-F238E27FC236}">
                    <a16:creationId xmlns:a16="http://schemas.microsoft.com/office/drawing/2014/main" id="{3C4479C3-EB70-A68C-21A0-74303A95EC0D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1" name="Line 63">
                <a:extLst>
                  <a:ext uri="{FF2B5EF4-FFF2-40B4-BE49-F238E27FC236}">
                    <a16:creationId xmlns:a16="http://schemas.microsoft.com/office/drawing/2014/main" id="{EB5324A3-B97D-1C93-521F-447C1D001DDC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2" name="Line 64">
                <a:extLst>
                  <a:ext uri="{FF2B5EF4-FFF2-40B4-BE49-F238E27FC236}">
                    <a16:creationId xmlns:a16="http://schemas.microsoft.com/office/drawing/2014/main" id="{0CA0CA31-389E-535C-BF51-3B16BF76FCDB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3" name="Line 65">
                <a:extLst>
                  <a:ext uri="{FF2B5EF4-FFF2-40B4-BE49-F238E27FC236}">
                    <a16:creationId xmlns:a16="http://schemas.microsoft.com/office/drawing/2014/main" id="{95EC4317-7516-CB7D-84EC-8869EA43D060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4" name="Line 66">
                <a:extLst>
                  <a:ext uri="{FF2B5EF4-FFF2-40B4-BE49-F238E27FC236}">
                    <a16:creationId xmlns:a16="http://schemas.microsoft.com/office/drawing/2014/main" id="{C98DE987-9E83-B26D-64EE-33B893CCB52D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5" name="Line 67">
                <a:extLst>
                  <a:ext uri="{FF2B5EF4-FFF2-40B4-BE49-F238E27FC236}">
                    <a16:creationId xmlns:a16="http://schemas.microsoft.com/office/drawing/2014/main" id="{351FD988-12C2-6CD8-A100-653C37ED7B15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6" name="Line 68">
                <a:extLst>
                  <a:ext uri="{FF2B5EF4-FFF2-40B4-BE49-F238E27FC236}">
                    <a16:creationId xmlns:a16="http://schemas.microsoft.com/office/drawing/2014/main" id="{45CE1456-9592-A286-0368-442954808F61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7" name="Line 69">
                <a:extLst>
                  <a:ext uri="{FF2B5EF4-FFF2-40B4-BE49-F238E27FC236}">
                    <a16:creationId xmlns:a16="http://schemas.microsoft.com/office/drawing/2014/main" id="{42EC1E37-1318-E6AB-6ABD-025BA8A6362B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8" name="Line 70">
                <a:extLst>
                  <a:ext uri="{FF2B5EF4-FFF2-40B4-BE49-F238E27FC236}">
                    <a16:creationId xmlns:a16="http://schemas.microsoft.com/office/drawing/2014/main" id="{DA61CFFA-C0E6-08D3-617E-E7356BE9E3D9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9" name="Line 71">
                <a:extLst>
                  <a:ext uri="{FF2B5EF4-FFF2-40B4-BE49-F238E27FC236}">
                    <a16:creationId xmlns:a16="http://schemas.microsoft.com/office/drawing/2014/main" id="{0E31EA7E-644A-7B66-C841-46D41886CEFE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0" name="Line 72">
                <a:extLst>
                  <a:ext uri="{FF2B5EF4-FFF2-40B4-BE49-F238E27FC236}">
                    <a16:creationId xmlns:a16="http://schemas.microsoft.com/office/drawing/2014/main" id="{06763334-8733-0BE2-D280-400E4BE68B08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1" name="Line 73">
                <a:extLst>
                  <a:ext uri="{FF2B5EF4-FFF2-40B4-BE49-F238E27FC236}">
                    <a16:creationId xmlns:a16="http://schemas.microsoft.com/office/drawing/2014/main" id="{85C42775-C10F-37BE-29F2-782A13ABED34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76" name="CustomShape 74">
              <a:extLst>
                <a:ext uri="{FF2B5EF4-FFF2-40B4-BE49-F238E27FC236}">
                  <a16:creationId xmlns:a16="http://schemas.microsoft.com/office/drawing/2014/main" id="{AB3D93DE-14AD-C429-798B-23505BEF3B0B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" name="CustomShape 75">
              <a:extLst>
                <a:ext uri="{FF2B5EF4-FFF2-40B4-BE49-F238E27FC236}">
                  <a16:creationId xmlns:a16="http://schemas.microsoft.com/office/drawing/2014/main" id="{44C51B6C-985C-C608-6621-521B10A6813A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92" name="Group 76">
            <a:extLst>
              <a:ext uri="{FF2B5EF4-FFF2-40B4-BE49-F238E27FC236}">
                <a16:creationId xmlns:a16="http://schemas.microsoft.com/office/drawing/2014/main" id="{A99EBECA-87F9-2F4C-5EE0-DC2190D49E77}"/>
              </a:ext>
            </a:extLst>
          </p:cNvPr>
          <p:cNvGrpSpPr/>
          <p:nvPr/>
        </p:nvGrpSpPr>
        <p:grpSpPr>
          <a:xfrm>
            <a:off x="5034038" y="4374453"/>
            <a:ext cx="311642" cy="837462"/>
            <a:chOff x="1989360" y="807840"/>
            <a:chExt cx="186480" cy="501120"/>
          </a:xfrm>
        </p:grpSpPr>
        <p:sp>
          <p:nvSpPr>
            <p:cNvPr id="1093" name="CustomShape 77">
              <a:extLst>
                <a:ext uri="{FF2B5EF4-FFF2-40B4-BE49-F238E27FC236}">
                  <a16:creationId xmlns:a16="http://schemas.microsoft.com/office/drawing/2014/main" id="{3424984A-2DB0-83DF-3673-97F63889FD14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94" name="Group 78">
              <a:extLst>
                <a:ext uri="{FF2B5EF4-FFF2-40B4-BE49-F238E27FC236}">
                  <a16:creationId xmlns:a16="http://schemas.microsoft.com/office/drawing/2014/main" id="{00B6CF5C-894D-83CF-9F5D-161B292BD1CA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1097" name="Line 79">
                <a:extLst>
                  <a:ext uri="{FF2B5EF4-FFF2-40B4-BE49-F238E27FC236}">
                    <a16:creationId xmlns:a16="http://schemas.microsoft.com/office/drawing/2014/main" id="{3137898F-6D78-447E-D1C8-EEFFAE3FA878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8" name="Line 80">
                <a:extLst>
                  <a:ext uri="{FF2B5EF4-FFF2-40B4-BE49-F238E27FC236}">
                    <a16:creationId xmlns:a16="http://schemas.microsoft.com/office/drawing/2014/main" id="{FBB5319C-B1CA-6745-93F8-7B8C2102B5A0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9" name="Line 81">
                <a:extLst>
                  <a:ext uri="{FF2B5EF4-FFF2-40B4-BE49-F238E27FC236}">
                    <a16:creationId xmlns:a16="http://schemas.microsoft.com/office/drawing/2014/main" id="{1F21FFB4-EA04-9D9C-29BE-29892A4761B1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0" name="Line 82">
                <a:extLst>
                  <a:ext uri="{FF2B5EF4-FFF2-40B4-BE49-F238E27FC236}">
                    <a16:creationId xmlns:a16="http://schemas.microsoft.com/office/drawing/2014/main" id="{6751241B-A480-4AD0-8004-86C81982FAA6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1" name="Line 83">
                <a:extLst>
                  <a:ext uri="{FF2B5EF4-FFF2-40B4-BE49-F238E27FC236}">
                    <a16:creationId xmlns:a16="http://schemas.microsoft.com/office/drawing/2014/main" id="{C5446C7C-9DB5-0554-82A7-58E7416D61B8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2" name="Line 84">
                <a:extLst>
                  <a:ext uri="{FF2B5EF4-FFF2-40B4-BE49-F238E27FC236}">
                    <a16:creationId xmlns:a16="http://schemas.microsoft.com/office/drawing/2014/main" id="{9265C6B0-68B1-6AB8-B300-B632BB07DC40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3" name="Line 85">
                <a:extLst>
                  <a:ext uri="{FF2B5EF4-FFF2-40B4-BE49-F238E27FC236}">
                    <a16:creationId xmlns:a16="http://schemas.microsoft.com/office/drawing/2014/main" id="{151B2978-F690-051F-738A-83D5A34438F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4" name="Line 86">
                <a:extLst>
                  <a:ext uri="{FF2B5EF4-FFF2-40B4-BE49-F238E27FC236}">
                    <a16:creationId xmlns:a16="http://schemas.microsoft.com/office/drawing/2014/main" id="{E3D41070-C580-47C0-AE9D-443118055C22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5" name="Line 87">
                <a:extLst>
                  <a:ext uri="{FF2B5EF4-FFF2-40B4-BE49-F238E27FC236}">
                    <a16:creationId xmlns:a16="http://schemas.microsoft.com/office/drawing/2014/main" id="{DE8F6A5D-CA86-7117-D114-889ECBBDE992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6" name="Line 88">
                <a:extLst>
                  <a:ext uri="{FF2B5EF4-FFF2-40B4-BE49-F238E27FC236}">
                    <a16:creationId xmlns:a16="http://schemas.microsoft.com/office/drawing/2014/main" id="{6FD98A89-2207-0B21-7989-C61E2B986E38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7" name="Line 89">
                <a:extLst>
                  <a:ext uri="{FF2B5EF4-FFF2-40B4-BE49-F238E27FC236}">
                    <a16:creationId xmlns:a16="http://schemas.microsoft.com/office/drawing/2014/main" id="{97FB299F-3F29-8591-323C-52E7A6F90F9F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8" name="Line 90">
                <a:extLst>
                  <a:ext uri="{FF2B5EF4-FFF2-40B4-BE49-F238E27FC236}">
                    <a16:creationId xmlns:a16="http://schemas.microsoft.com/office/drawing/2014/main" id="{EFAFB785-4DEC-DBD2-84A0-D080A01CBCCF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9" name="Line 91">
                <a:extLst>
                  <a:ext uri="{FF2B5EF4-FFF2-40B4-BE49-F238E27FC236}">
                    <a16:creationId xmlns:a16="http://schemas.microsoft.com/office/drawing/2014/main" id="{63CFE0C8-AFEC-78C9-88C4-B078B9E6E750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0" name="Line 92">
                <a:extLst>
                  <a:ext uri="{FF2B5EF4-FFF2-40B4-BE49-F238E27FC236}">
                    <a16:creationId xmlns:a16="http://schemas.microsoft.com/office/drawing/2014/main" id="{16154728-B1D6-DECD-2294-8F9507537B9C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95" name="CustomShape 93">
              <a:extLst>
                <a:ext uri="{FF2B5EF4-FFF2-40B4-BE49-F238E27FC236}">
                  <a16:creationId xmlns:a16="http://schemas.microsoft.com/office/drawing/2014/main" id="{4008CC4D-BF4C-5AF0-5C52-28196E24629C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" name="CustomShape 94">
              <a:extLst>
                <a:ext uri="{FF2B5EF4-FFF2-40B4-BE49-F238E27FC236}">
                  <a16:creationId xmlns:a16="http://schemas.microsoft.com/office/drawing/2014/main" id="{524D7B93-5C44-F935-EC9E-EAAA473D1BDB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11" name="Group 95">
            <a:extLst>
              <a:ext uri="{FF2B5EF4-FFF2-40B4-BE49-F238E27FC236}">
                <a16:creationId xmlns:a16="http://schemas.microsoft.com/office/drawing/2014/main" id="{83AB5E61-B92F-C742-A7CA-91D68F55C098}"/>
              </a:ext>
            </a:extLst>
          </p:cNvPr>
          <p:cNvGrpSpPr/>
          <p:nvPr/>
        </p:nvGrpSpPr>
        <p:grpSpPr>
          <a:xfrm>
            <a:off x="5378769" y="4374453"/>
            <a:ext cx="311642" cy="837462"/>
            <a:chOff x="2195640" y="807840"/>
            <a:chExt cx="186480" cy="501120"/>
          </a:xfrm>
        </p:grpSpPr>
        <p:sp>
          <p:nvSpPr>
            <p:cNvPr id="1112" name="CustomShape 96">
              <a:extLst>
                <a:ext uri="{FF2B5EF4-FFF2-40B4-BE49-F238E27FC236}">
                  <a16:creationId xmlns:a16="http://schemas.microsoft.com/office/drawing/2014/main" id="{DF19EDDC-792B-1D16-B59A-F9331606F934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13" name="Group 97">
              <a:extLst>
                <a:ext uri="{FF2B5EF4-FFF2-40B4-BE49-F238E27FC236}">
                  <a16:creationId xmlns:a16="http://schemas.microsoft.com/office/drawing/2014/main" id="{CBA3E639-32BC-E5FA-4743-922424A6E54A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116" name="Line 98">
                <a:extLst>
                  <a:ext uri="{FF2B5EF4-FFF2-40B4-BE49-F238E27FC236}">
                    <a16:creationId xmlns:a16="http://schemas.microsoft.com/office/drawing/2014/main" id="{F01E9649-32E4-D6AE-5828-030A7C557FB3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7" name="Line 99">
                <a:extLst>
                  <a:ext uri="{FF2B5EF4-FFF2-40B4-BE49-F238E27FC236}">
                    <a16:creationId xmlns:a16="http://schemas.microsoft.com/office/drawing/2014/main" id="{C6DAB554-4C88-D89F-3E93-F11E35F9F05B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8" name="Line 100">
                <a:extLst>
                  <a:ext uri="{FF2B5EF4-FFF2-40B4-BE49-F238E27FC236}">
                    <a16:creationId xmlns:a16="http://schemas.microsoft.com/office/drawing/2014/main" id="{837399FE-0EB7-8CBC-A62E-43FA0959B2A6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9" name="Line 101">
                <a:extLst>
                  <a:ext uri="{FF2B5EF4-FFF2-40B4-BE49-F238E27FC236}">
                    <a16:creationId xmlns:a16="http://schemas.microsoft.com/office/drawing/2014/main" id="{796CF066-8471-E349-55A7-620D5B2544A8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0" name="Line 102">
                <a:extLst>
                  <a:ext uri="{FF2B5EF4-FFF2-40B4-BE49-F238E27FC236}">
                    <a16:creationId xmlns:a16="http://schemas.microsoft.com/office/drawing/2014/main" id="{49A32B2B-D345-A9ED-4457-6E85EA04E6DF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1" name="Line 103">
                <a:extLst>
                  <a:ext uri="{FF2B5EF4-FFF2-40B4-BE49-F238E27FC236}">
                    <a16:creationId xmlns:a16="http://schemas.microsoft.com/office/drawing/2014/main" id="{68D5D410-000F-90FC-4FBB-8F7167131764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2" name="Line 104">
                <a:extLst>
                  <a:ext uri="{FF2B5EF4-FFF2-40B4-BE49-F238E27FC236}">
                    <a16:creationId xmlns:a16="http://schemas.microsoft.com/office/drawing/2014/main" id="{3EE8EBC4-074B-8C6D-9251-F9EB16B82659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3" name="Line 105">
                <a:extLst>
                  <a:ext uri="{FF2B5EF4-FFF2-40B4-BE49-F238E27FC236}">
                    <a16:creationId xmlns:a16="http://schemas.microsoft.com/office/drawing/2014/main" id="{F1FB40A1-9731-1CB8-63C4-18F9B39EC6FC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4" name="Line 106">
                <a:extLst>
                  <a:ext uri="{FF2B5EF4-FFF2-40B4-BE49-F238E27FC236}">
                    <a16:creationId xmlns:a16="http://schemas.microsoft.com/office/drawing/2014/main" id="{2821EBAB-FDFE-1F61-9A3D-D49572F0800A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5" name="Line 107">
                <a:extLst>
                  <a:ext uri="{FF2B5EF4-FFF2-40B4-BE49-F238E27FC236}">
                    <a16:creationId xmlns:a16="http://schemas.microsoft.com/office/drawing/2014/main" id="{743D93BC-B08E-9104-BC26-C496A2CE94C1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6" name="Line 108">
                <a:extLst>
                  <a:ext uri="{FF2B5EF4-FFF2-40B4-BE49-F238E27FC236}">
                    <a16:creationId xmlns:a16="http://schemas.microsoft.com/office/drawing/2014/main" id="{0337589D-E0EF-CF0E-8AA4-CE677E965511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7" name="Line 109">
                <a:extLst>
                  <a:ext uri="{FF2B5EF4-FFF2-40B4-BE49-F238E27FC236}">
                    <a16:creationId xmlns:a16="http://schemas.microsoft.com/office/drawing/2014/main" id="{3A2FC1F0-4C73-97CB-2CFF-218AB2505DCA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8" name="Line 110">
                <a:extLst>
                  <a:ext uri="{FF2B5EF4-FFF2-40B4-BE49-F238E27FC236}">
                    <a16:creationId xmlns:a16="http://schemas.microsoft.com/office/drawing/2014/main" id="{E503D708-ECA2-0D46-D331-2F10EC8AAA70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9" name="Line 111">
                <a:extLst>
                  <a:ext uri="{FF2B5EF4-FFF2-40B4-BE49-F238E27FC236}">
                    <a16:creationId xmlns:a16="http://schemas.microsoft.com/office/drawing/2014/main" id="{A48D8BCC-456F-BD79-5B07-43FC9DE4BFBD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14" name="CustomShape 112">
              <a:extLst>
                <a:ext uri="{FF2B5EF4-FFF2-40B4-BE49-F238E27FC236}">
                  <a16:creationId xmlns:a16="http://schemas.microsoft.com/office/drawing/2014/main" id="{E4C6D3BC-1479-4EE1-D7A2-D9C4602C668B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" name="CustomShape 113">
              <a:extLst>
                <a:ext uri="{FF2B5EF4-FFF2-40B4-BE49-F238E27FC236}">
                  <a16:creationId xmlns:a16="http://schemas.microsoft.com/office/drawing/2014/main" id="{D993FC17-75DD-4705-ABBF-54E0A2EA8CA8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30" name="Group 114">
            <a:extLst>
              <a:ext uri="{FF2B5EF4-FFF2-40B4-BE49-F238E27FC236}">
                <a16:creationId xmlns:a16="http://schemas.microsoft.com/office/drawing/2014/main" id="{A5296376-D404-06D6-C3AE-A28BDD34BF85}"/>
              </a:ext>
            </a:extLst>
          </p:cNvPr>
          <p:cNvGrpSpPr/>
          <p:nvPr/>
        </p:nvGrpSpPr>
        <p:grpSpPr>
          <a:xfrm>
            <a:off x="5724101" y="4374453"/>
            <a:ext cx="311642" cy="837462"/>
            <a:chOff x="2402280" y="807840"/>
            <a:chExt cx="186480" cy="501120"/>
          </a:xfrm>
        </p:grpSpPr>
        <p:sp>
          <p:nvSpPr>
            <p:cNvPr id="1131" name="CustomShape 115">
              <a:extLst>
                <a:ext uri="{FF2B5EF4-FFF2-40B4-BE49-F238E27FC236}">
                  <a16:creationId xmlns:a16="http://schemas.microsoft.com/office/drawing/2014/main" id="{C99B7C29-7062-A8EE-6A61-593E1BADDF3C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32" name="Group 116">
              <a:extLst>
                <a:ext uri="{FF2B5EF4-FFF2-40B4-BE49-F238E27FC236}">
                  <a16:creationId xmlns:a16="http://schemas.microsoft.com/office/drawing/2014/main" id="{8E3D2ABA-C8B9-72CA-1CF6-07EFA929EAD7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135" name="Line 117">
                <a:extLst>
                  <a:ext uri="{FF2B5EF4-FFF2-40B4-BE49-F238E27FC236}">
                    <a16:creationId xmlns:a16="http://schemas.microsoft.com/office/drawing/2014/main" id="{109DBCA8-0EC9-2B30-D737-F875E556027B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6" name="Line 118">
                <a:extLst>
                  <a:ext uri="{FF2B5EF4-FFF2-40B4-BE49-F238E27FC236}">
                    <a16:creationId xmlns:a16="http://schemas.microsoft.com/office/drawing/2014/main" id="{F0072449-6413-C1B9-8984-CC7595C4E7BE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7" name="Line 119">
                <a:extLst>
                  <a:ext uri="{FF2B5EF4-FFF2-40B4-BE49-F238E27FC236}">
                    <a16:creationId xmlns:a16="http://schemas.microsoft.com/office/drawing/2014/main" id="{C7EFB406-7162-4335-6806-76ADD5214254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8" name="Line 120">
                <a:extLst>
                  <a:ext uri="{FF2B5EF4-FFF2-40B4-BE49-F238E27FC236}">
                    <a16:creationId xmlns:a16="http://schemas.microsoft.com/office/drawing/2014/main" id="{CE75FCD4-BB39-881F-E924-545D7DB88E6B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9" name="Line 121">
                <a:extLst>
                  <a:ext uri="{FF2B5EF4-FFF2-40B4-BE49-F238E27FC236}">
                    <a16:creationId xmlns:a16="http://schemas.microsoft.com/office/drawing/2014/main" id="{D0E6C31F-5D60-9D56-07D6-E18448683973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0" name="Line 122">
                <a:extLst>
                  <a:ext uri="{FF2B5EF4-FFF2-40B4-BE49-F238E27FC236}">
                    <a16:creationId xmlns:a16="http://schemas.microsoft.com/office/drawing/2014/main" id="{9541E308-B9CC-2AA1-9858-580F51075744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1" name="Line 123">
                <a:extLst>
                  <a:ext uri="{FF2B5EF4-FFF2-40B4-BE49-F238E27FC236}">
                    <a16:creationId xmlns:a16="http://schemas.microsoft.com/office/drawing/2014/main" id="{6B112A61-2BD6-3198-EC0A-65E38415FDBA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2" name="Line 124">
                <a:extLst>
                  <a:ext uri="{FF2B5EF4-FFF2-40B4-BE49-F238E27FC236}">
                    <a16:creationId xmlns:a16="http://schemas.microsoft.com/office/drawing/2014/main" id="{3FEB3D00-7F3B-AAFF-2296-717C2536DE70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3" name="Line 125">
                <a:extLst>
                  <a:ext uri="{FF2B5EF4-FFF2-40B4-BE49-F238E27FC236}">
                    <a16:creationId xmlns:a16="http://schemas.microsoft.com/office/drawing/2014/main" id="{7873CF86-4163-A913-18F2-0E478DA7434A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4" name="Line 126">
                <a:extLst>
                  <a:ext uri="{FF2B5EF4-FFF2-40B4-BE49-F238E27FC236}">
                    <a16:creationId xmlns:a16="http://schemas.microsoft.com/office/drawing/2014/main" id="{526AD62B-8DD4-AD23-8771-006FD67F1F0C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5" name="Line 127">
                <a:extLst>
                  <a:ext uri="{FF2B5EF4-FFF2-40B4-BE49-F238E27FC236}">
                    <a16:creationId xmlns:a16="http://schemas.microsoft.com/office/drawing/2014/main" id="{ADE05B2B-497C-B12D-6738-9BC2E89BBE6C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6" name="Line 128">
                <a:extLst>
                  <a:ext uri="{FF2B5EF4-FFF2-40B4-BE49-F238E27FC236}">
                    <a16:creationId xmlns:a16="http://schemas.microsoft.com/office/drawing/2014/main" id="{41AC07F7-5302-06D8-37E1-60BF0E74246A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7" name="Line 129">
                <a:extLst>
                  <a:ext uri="{FF2B5EF4-FFF2-40B4-BE49-F238E27FC236}">
                    <a16:creationId xmlns:a16="http://schemas.microsoft.com/office/drawing/2014/main" id="{F36B1195-B36E-6550-1E5D-A8939801B9B3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8" name="Line 130">
                <a:extLst>
                  <a:ext uri="{FF2B5EF4-FFF2-40B4-BE49-F238E27FC236}">
                    <a16:creationId xmlns:a16="http://schemas.microsoft.com/office/drawing/2014/main" id="{310E79A7-7DE0-2DF1-278E-746B7F046857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33" name="CustomShape 131">
              <a:extLst>
                <a:ext uri="{FF2B5EF4-FFF2-40B4-BE49-F238E27FC236}">
                  <a16:creationId xmlns:a16="http://schemas.microsoft.com/office/drawing/2014/main" id="{7FD58D0D-9F81-5BE6-190A-C914489F783F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" name="CustomShape 132">
              <a:extLst>
                <a:ext uri="{FF2B5EF4-FFF2-40B4-BE49-F238E27FC236}">
                  <a16:creationId xmlns:a16="http://schemas.microsoft.com/office/drawing/2014/main" id="{ECBAC963-5DCC-1579-4E0B-A6CF554ED667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49" name="Group 133">
            <a:extLst>
              <a:ext uri="{FF2B5EF4-FFF2-40B4-BE49-F238E27FC236}">
                <a16:creationId xmlns:a16="http://schemas.microsoft.com/office/drawing/2014/main" id="{0FEAB976-09B2-ECF3-E111-74C93A1B78CD}"/>
              </a:ext>
            </a:extLst>
          </p:cNvPr>
          <p:cNvGrpSpPr/>
          <p:nvPr/>
        </p:nvGrpSpPr>
        <p:grpSpPr>
          <a:xfrm>
            <a:off x="6068832" y="4374453"/>
            <a:ext cx="311642" cy="837462"/>
            <a:chOff x="2608560" y="807840"/>
            <a:chExt cx="186480" cy="501120"/>
          </a:xfrm>
        </p:grpSpPr>
        <p:sp>
          <p:nvSpPr>
            <p:cNvPr id="1150" name="CustomShape 134">
              <a:extLst>
                <a:ext uri="{FF2B5EF4-FFF2-40B4-BE49-F238E27FC236}">
                  <a16:creationId xmlns:a16="http://schemas.microsoft.com/office/drawing/2014/main" id="{978A30F7-7883-32B6-1C17-BAAB0E0963FB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51" name="Group 135">
              <a:extLst>
                <a:ext uri="{FF2B5EF4-FFF2-40B4-BE49-F238E27FC236}">
                  <a16:creationId xmlns:a16="http://schemas.microsoft.com/office/drawing/2014/main" id="{A28B4B0D-17C9-6BDE-2C70-DD3A1118D729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154" name="Line 136">
                <a:extLst>
                  <a:ext uri="{FF2B5EF4-FFF2-40B4-BE49-F238E27FC236}">
                    <a16:creationId xmlns:a16="http://schemas.microsoft.com/office/drawing/2014/main" id="{81D4212E-681F-0744-618F-EC043325A864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5" name="Line 137">
                <a:extLst>
                  <a:ext uri="{FF2B5EF4-FFF2-40B4-BE49-F238E27FC236}">
                    <a16:creationId xmlns:a16="http://schemas.microsoft.com/office/drawing/2014/main" id="{AC877CA9-ECFD-F2E4-326E-CDC585F44A83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6" name="Line 138">
                <a:extLst>
                  <a:ext uri="{FF2B5EF4-FFF2-40B4-BE49-F238E27FC236}">
                    <a16:creationId xmlns:a16="http://schemas.microsoft.com/office/drawing/2014/main" id="{56D33B5D-A448-D321-5940-4F4E47E727FD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7" name="Line 139">
                <a:extLst>
                  <a:ext uri="{FF2B5EF4-FFF2-40B4-BE49-F238E27FC236}">
                    <a16:creationId xmlns:a16="http://schemas.microsoft.com/office/drawing/2014/main" id="{1E97951F-ED72-59C9-56BA-2D9D0CB4715C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8" name="Line 140">
                <a:extLst>
                  <a:ext uri="{FF2B5EF4-FFF2-40B4-BE49-F238E27FC236}">
                    <a16:creationId xmlns:a16="http://schemas.microsoft.com/office/drawing/2014/main" id="{325381AA-5F22-4A03-3D3D-BD04ED52DC8C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9" name="Line 141">
                <a:extLst>
                  <a:ext uri="{FF2B5EF4-FFF2-40B4-BE49-F238E27FC236}">
                    <a16:creationId xmlns:a16="http://schemas.microsoft.com/office/drawing/2014/main" id="{82F6DB20-CA40-99F2-4F3F-652A637979F8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0" name="Line 142">
                <a:extLst>
                  <a:ext uri="{FF2B5EF4-FFF2-40B4-BE49-F238E27FC236}">
                    <a16:creationId xmlns:a16="http://schemas.microsoft.com/office/drawing/2014/main" id="{4B0D05C6-2A30-B9C9-6E12-CE6456AB6E1E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1" name="Line 143">
                <a:extLst>
                  <a:ext uri="{FF2B5EF4-FFF2-40B4-BE49-F238E27FC236}">
                    <a16:creationId xmlns:a16="http://schemas.microsoft.com/office/drawing/2014/main" id="{7299414A-B3E8-FC4C-DE7E-9A61DD71732F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2" name="Line 144">
                <a:extLst>
                  <a:ext uri="{FF2B5EF4-FFF2-40B4-BE49-F238E27FC236}">
                    <a16:creationId xmlns:a16="http://schemas.microsoft.com/office/drawing/2014/main" id="{BB70C4B0-485B-ECB1-97C5-759495EA49BC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3" name="Line 145">
                <a:extLst>
                  <a:ext uri="{FF2B5EF4-FFF2-40B4-BE49-F238E27FC236}">
                    <a16:creationId xmlns:a16="http://schemas.microsoft.com/office/drawing/2014/main" id="{FDF4B795-B983-648C-B760-0B9A5B8F2F54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4" name="Line 146">
                <a:extLst>
                  <a:ext uri="{FF2B5EF4-FFF2-40B4-BE49-F238E27FC236}">
                    <a16:creationId xmlns:a16="http://schemas.microsoft.com/office/drawing/2014/main" id="{EB6B67AB-DC29-2BFF-626E-3FCFFAC207E8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5" name="Line 147">
                <a:extLst>
                  <a:ext uri="{FF2B5EF4-FFF2-40B4-BE49-F238E27FC236}">
                    <a16:creationId xmlns:a16="http://schemas.microsoft.com/office/drawing/2014/main" id="{E932DF76-F5E2-0A5A-7CC9-CF4E29365A38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6" name="Line 148">
                <a:extLst>
                  <a:ext uri="{FF2B5EF4-FFF2-40B4-BE49-F238E27FC236}">
                    <a16:creationId xmlns:a16="http://schemas.microsoft.com/office/drawing/2014/main" id="{BCB455DA-3017-74B5-050B-A0626E6148C2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7" name="Line 149">
                <a:extLst>
                  <a:ext uri="{FF2B5EF4-FFF2-40B4-BE49-F238E27FC236}">
                    <a16:creationId xmlns:a16="http://schemas.microsoft.com/office/drawing/2014/main" id="{5F303CE1-6AF1-4DD4-5C9A-688C1CAC5C5B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52" name="CustomShape 150">
              <a:extLst>
                <a:ext uri="{FF2B5EF4-FFF2-40B4-BE49-F238E27FC236}">
                  <a16:creationId xmlns:a16="http://schemas.microsoft.com/office/drawing/2014/main" id="{40117C6E-5EFD-3BF4-28ED-3D8BE9CFAEE7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" name="CustomShape 151">
              <a:extLst>
                <a:ext uri="{FF2B5EF4-FFF2-40B4-BE49-F238E27FC236}">
                  <a16:creationId xmlns:a16="http://schemas.microsoft.com/office/drawing/2014/main" id="{F1029F56-F795-49D6-5A67-C91D8CF71A33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8" name="Group 152">
            <a:extLst>
              <a:ext uri="{FF2B5EF4-FFF2-40B4-BE49-F238E27FC236}">
                <a16:creationId xmlns:a16="http://schemas.microsoft.com/office/drawing/2014/main" id="{54E10301-B979-0333-8459-F218D2EFDD7F}"/>
              </a:ext>
            </a:extLst>
          </p:cNvPr>
          <p:cNvGrpSpPr/>
          <p:nvPr/>
        </p:nvGrpSpPr>
        <p:grpSpPr>
          <a:xfrm>
            <a:off x="6413563" y="4374453"/>
            <a:ext cx="311642" cy="837462"/>
            <a:chOff x="2814840" y="807840"/>
            <a:chExt cx="186480" cy="501120"/>
          </a:xfrm>
        </p:grpSpPr>
        <p:sp>
          <p:nvSpPr>
            <p:cNvPr id="1169" name="CustomShape 153">
              <a:extLst>
                <a:ext uri="{FF2B5EF4-FFF2-40B4-BE49-F238E27FC236}">
                  <a16:creationId xmlns:a16="http://schemas.microsoft.com/office/drawing/2014/main" id="{D3904FBB-7B8A-92C7-241F-C5A828885DBC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70" name="Group 154">
              <a:extLst>
                <a:ext uri="{FF2B5EF4-FFF2-40B4-BE49-F238E27FC236}">
                  <a16:creationId xmlns:a16="http://schemas.microsoft.com/office/drawing/2014/main" id="{FBE9F7AB-2D35-219E-6019-DECC507156B2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173" name="Line 155">
                <a:extLst>
                  <a:ext uri="{FF2B5EF4-FFF2-40B4-BE49-F238E27FC236}">
                    <a16:creationId xmlns:a16="http://schemas.microsoft.com/office/drawing/2014/main" id="{A78CF85A-F45C-6ABB-83F9-7AABEC658FA6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4" name="Line 156">
                <a:extLst>
                  <a:ext uri="{FF2B5EF4-FFF2-40B4-BE49-F238E27FC236}">
                    <a16:creationId xmlns:a16="http://schemas.microsoft.com/office/drawing/2014/main" id="{762FADCA-EB32-41D0-EABE-F7F023B70FE1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5" name="Line 157">
                <a:extLst>
                  <a:ext uri="{FF2B5EF4-FFF2-40B4-BE49-F238E27FC236}">
                    <a16:creationId xmlns:a16="http://schemas.microsoft.com/office/drawing/2014/main" id="{01E9E31D-8D58-F15E-85F7-5729579501C4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6" name="Line 158">
                <a:extLst>
                  <a:ext uri="{FF2B5EF4-FFF2-40B4-BE49-F238E27FC236}">
                    <a16:creationId xmlns:a16="http://schemas.microsoft.com/office/drawing/2014/main" id="{A84B9C87-2B41-9CA8-7A7D-6697DA57982B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7" name="Line 159">
                <a:extLst>
                  <a:ext uri="{FF2B5EF4-FFF2-40B4-BE49-F238E27FC236}">
                    <a16:creationId xmlns:a16="http://schemas.microsoft.com/office/drawing/2014/main" id="{E9D4E427-136E-5B46-6FC7-7795FB08273E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8" name="Line 160">
                <a:extLst>
                  <a:ext uri="{FF2B5EF4-FFF2-40B4-BE49-F238E27FC236}">
                    <a16:creationId xmlns:a16="http://schemas.microsoft.com/office/drawing/2014/main" id="{AADAF0A4-5D35-9E40-09FB-F77BD07C03C5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9" name="Line 161">
                <a:extLst>
                  <a:ext uri="{FF2B5EF4-FFF2-40B4-BE49-F238E27FC236}">
                    <a16:creationId xmlns:a16="http://schemas.microsoft.com/office/drawing/2014/main" id="{42479A92-C0E8-1573-97E8-5D32A68E7657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" name="Line 162">
                <a:extLst>
                  <a:ext uri="{FF2B5EF4-FFF2-40B4-BE49-F238E27FC236}">
                    <a16:creationId xmlns:a16="http://schemas.microsoft.com/office/drawing/2014/main" id="{7F60C18C-1C73-C75D-757C-C860C519683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" name="Line 163">
                <a:extLst>
                  <a:ext uri="{FF2B5EF4-FFF2-40B4-BE49-F238E27FC236}">
                    <a16:creationId xmlns:a16="http://schemas.microsoft.com/office/drawing/2014/main" id="{620FAC4F-43CB-3990-B055-4726CA9AE7F2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" name="Line 164">
                <a:extLst>
                  <a:ext uri="{FF2B5EF4-FFF2-40B4-BE49-F238E27FC236}">
                    <a16:creationId xmlns:a16="http://schemas.microsoft.com/office/drawing/2014/main" id="{FE15C411-D9B2-CF5A-DB4F-D6158B596865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" name="Line 165">
                <a:extLst>
                  <a:ext uri="{FF2B5EF4-FFF2-40B4-BE49-F238E27FC236}">
                    <a16:creationId xmlns:a16="http://schemas.microsoft.com/office/drawing/2014/main" id="{ABEAAB35-4C72-3BED-F5A6-810C226D53F5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4" name="Line 166">
                <a:extLst>
                  <a:ext uri="{FF2B5EF4-FFF2-40B4-BE49-F238E27FC236}">
                    <a16:creationId xmlns:a16="http://schemas.microsoft.com/office/drawing/2014/main" id="{0713EF56-D805-C807-0A2E-5B18FA1FFA9E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5" name="Line 167">
                <a:extLst>
                  <a:ext uri="{FF2B5EF4-FFF2-40B4-BE49-F238E27FC236}">
                    <a16:creationId xmlns:a16="http://schemas.microsoft.com/office/drawing/2014/main" id="{8B86F0D6-77DF-BA4C-62A3-0461087D03C6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6" name="Line 168">
                <a:extLst>
                  <a:ext uri="{FF2B5EF4-FFF2-40B4-BE49-F238E27FC236}">
                    <a16:creationId xmlns:a16="http://schemas.microsoft.com/office/drawing/2014/main" id="{2629056C-964D-BF2A-375D-4DDDD80DB550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71" name="CustomShape 169">
              <a:extLst>
                <a:ext uri="{FF2B5EF4-FFF2-40B4-BE49-F238E27FC236}">
                  <a16:creationId xmlns:a16="http://schemas.microsoft.com/office/drawing/2014/main" id="{F2C48649-2126-07F5-8C1E-FCB9BF4FBFE4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" name="CustomShape 170">
              <a:extLst>
                <a:ext uri="{FF2B5EF4-FFF2-40B4-BE49-F238E27FC236}">
                  <a16:creationId xmlns:a16="http://schemas.microsoft.com/office/drawing/2014/main" id="{8DCF5F5D-9354-261D-2121-4FC1E1F95D34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87" name="CustomShape 171">
            <a:extLst>
              <a:ext uri="{FF2B5EF4-FFF2-40B4-BE49-F238E27FC236}">
                <a16:creationId xmlns:a16="http://schemas.microsoft.com/office/drawing/2014/main" id="{FAD63D35-6195-6FFC-1274-11DF90E26CCB}"/>
              </a:ext>
            </a:extLst>
          </p:cNvPr>
          <p:cNvSpPr/>
          <p:nvPr/>
        </p:nvSpPr>
        <p:spPr>
          <a:xfrm>
            <a:off x="3292334" y="4373852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8" name="TextBox 1187">
            <a:extLst>
              <a:ext uri="{FF2B5EF4-FFF2-40B4-BE49-F238E27FC236}">
                <a16:creationId xmlns:a16="http://schemas.microsoft.com/office/drawing/2014/main" id="{EAA52BFD-CE92-E993-4831-126B60F50A13}"/>
              </a:ext>
            </a:extLst>
          </p:cNvPr>
          <p:cNvSpPr txBox="1"/>
          <p:nvPr/>
        </p:nvSpPr>
        <p:spPr>
          <a:xfrm>
            <a:off x="3011123" y="4201921"/>
            <a:ext cx="4169664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New submission</a:t>
            </a:r>
          </a:p>
        </p:txBody>
      </p:sp>
      <p:cxnSp>
        <p:nvCxnSpPr>
          <p:cNvPr id="1189" name="Curved Connector 1188">
            <a:extLst>
              <a:ext uri="{FF2B5EF4-FFF2-40B4-BE49-F238E27FC236}">
                <a16:creationId xmlns:a16="http://schemas.microsoft.com/office/drawing/2014/main" id="{7401BBCC-F9E4-9693-6133-0520A5A6E894}"/>
              </a:ext>
            </a:extLst>
          </p:cNvPr>
          <p:cNvCxnSpPr>
            <a:cxnSpLocks/>
            <a:stCxn id="1188" idx="0"/>
            <a:endCxn id="1024" idx="2"/>
          </p:cNvCxnSpPr>
          <p:nvPr/>
        </p:nvCxnSpPr>
        <p:spPr>
          <a:xfrm rot="5400000" flipH="1" flipV="1">
            <a:off x="4429676" y="3535342"/>
            <a:ext cx="1332859" cy="301"/>
          </a:xfrm>
          <a:prstGeom prst="curvedConnector3">
            <a:avLst>
              <a:gd name="adj1" fmla="val 50000"/>
            </a:avLst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6" name="TextBox 1195">
            <a:extLst>
              <a:ext uri="{FF2B5EF4-FFF2-40B4-BE49-F238E27FC236}">
                <a16:creationId xmlns:a16="http://schemas.microsoft.com/office/drawing/2014/main" id="{4A8100A7-EF2A-65E7-6F7A-E593F582320F}"/>
              </a:ext>
            </a:extLst>
          </p:cNvPr>
          <p:cNvSpPr txBox="1"/>
          <p:nvPr/>
        </p:nvSpPr>
        <p:spPr>
          <a:xfrm>
            <a:off x="960460" y="4449656"/>
            <a:ext cx="1247457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197" name="Straight Arrow Connector 1196">
            <a:extLst>
              <a:ext uri="{FF2B5EF4-FFF2-40B4-BE49-F238E27FC236}">
                <a16:creationId xmlns:a16="http://schemas.microsoft.com/office/drawing/2014/main" id="{1B9A1689-56AC-2CD7-967E-A29E00BC9FBE}"/>
              </a:ext>
            </a:extLst>
          </p:cNvPr>
          <p:cNvCxnSpPr>
            <a:cxnSpLocks/>
            <a:stCxn id="1196" idx="3"/>
          </p:cNvCxnSpPr>
          <p:nvPr/>
        </p:nvCxnSpPr>
        <p:spPr>
          <a:xfrm flipV="1">
            <a:off x="2207917" y="4757940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420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D75-C3BE-C5F6-ABEB-9AA3258F90F6}"/>
              </a:ext>
            </a:extLst>
          </p:cNvPr>
          <p:cNvGrpSpPr/>
          <p:nvPr/>
        </p:nvGrpSpPr>
        <p:grpSpPr>
          <a:xfrm>
            <a:off x="3999544" y="1564866"/>
            <a:ext cx="311642" cy="837462"/>
            <a:chOff x="1370160" y="807840"/>
            <a:chExt cx="186480" cy="501120"/>
          </a:xfrm>
        </p:grpSpPr>
        <p:sp>
          <p:nvSpPr>
            <p:cNvPr id="5" name="CustomShape 3">
              <a:extLst>
                <a:ext uri="{FF2B5EF4-FFF2-40B4-BE49-F238E27FC236}">
                  <a16:creationId xmlns:a16="http://schemas.microsoft.com/office/drawing/2014/main" id="{BF3EA290-A181-C9CB-1706-8B6FCB185AC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9DD8DD-3769-4F4D-03E2-3681953EE5E1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7CC047C3-9EEE-1DA9-F86A-7906515CD056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BA51E1A7-C277-2090-CC20-0CB066467C8A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041D6899-250D-992C-0BFF-A7281269EA17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D26C129-7586-769A-7837-DBDC5276C3F4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E33AD391-4F5A-3C4F-F28C-92A8E4385C30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30DD992-9CDF-307F-8A3D-E7AE805DABC9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628B14BD-3B95-6151-33DE-A655441EA54C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E75220F5-B3EA-F307-B70C-92500CCC3555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C960D53-DD4B-A3C1-B5EB-7C71C9D6589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B2F47F17-3D46-9DA3-035D-6E788630163D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15C1E0B-3701-1C9F-5BE8-9E202203D4BC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E2C5267-473C-2BB8-64E5-ED82A5BC3A4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AACB8A7-CB97-1C1B-5660-BEF6AA671525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3625D7B6-8FAE-51D8-0AB5-60394B13864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" name="CustomShape 19">
              <a:extLst>
                <a:ext uri="{FF2B5EF4-FFF2-40B4-BE49-F238E27FC236}">
                  <a16:creationId xmlns:a16="http://schemas.microsoft.com/office/drawing/2014/main" id="{DD749493-45DD-66BA-3A70-560F855EAE07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20">
              <a:extLst>
                <a:ext uri="{FF2B5EF4-FFF2-40B4-BE49-F238E27FC236}">
                  <a16:creationId xmlns:a16="http://schemas.microsoft.com/office/drawing/2014/main" id="{F94011A3-6399-40A9-E6C1-F6E966DA610E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CustomShape 21">
            <a:extLst>
              <a:ext uri="{FF2B5EF4-FFF2-40B4-BE49-F238E27FC236}">
                <a16:creationId xmlns:a16="http://schemas.microsoft.com/office/drawing/2014/main" id="{EC16E41E-8C46-16A0-86AC-B21F099B4BCC}"/>
              </a:ext>
            </a:extLst>
          </p:cNvPr>
          <p:cNvSpPr/>
          <p:nvPr/>
        </p:nvSpPr>
        <p:spPr>
          <a:xfrm>
            <a:off x="3684895" y="1564867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4415F-25F8-DEF9-B0B9-A6AAB9AE6A11}"/>
              </a:ext>
            </a:extLst>
          </p:cNvPr>
          <p:cNvGrpSpPr/>
          <p:nvPr/>
        </p:nvGrpSpPr>
        <p:grpSpPr>
          <a:xfrm>
            <a:off x="3685496" y="1558850"/>
            <a:ext cx="155821" cy="837462"/>
            <a:chOff x="1182240" y="804240"/>
            <a:chExt cx="93240" cy="50112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E0D76163-2FFE-35DC-EBE1-267212EEA77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0499236-D6ED-E1D9-9D8A-C6F9A8F9F1E2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D879226-9AA6-CFA9-70DE-A50FAEA1E43C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4A6525-C724-E286-8AEE-9AC7C96A8A7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6C107C4-35E5-14B4-D5E8-96F22BAF3231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FD93DE88-019A-2912-76CD-647A6B7E929A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FB8892F3-26B7-343C-A3D2-4C9D17A4C954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3AB3907B-77BC-606E-F5F1-56A8865FDFCE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75AA098-D8C9-88AA-633D-C58B38A69357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ACC8BD9-C547-6115-CDC2-96669B4C772F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697D3A1-6119-3CF4-82F1-0351E7C6CEBC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02F2558-9457-8DE0-78A7-264088361689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EE3B09A-C35D-F984-8A6F-F70F0BBE912F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2026EE1-BF70-4355-4DFA-9A897310ECFA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" name="TextShape 37">
            <a:extLst>
              <a:ext uri="{FF2B5EF4-FFF2-40B4-BE49-F238E27FC236}">
                <a16:creationId xmlns:a16="http://schemas.microsoft.com/office/drawing/2014/main" id="{838F97BC-E643-AC9A-B444-513A1B8FDC83}"/>
              </a:ext>
            </a:extLst>
          </p:cNvPr>
          <p:cNvSpPr txBox="1"/>
          <p:nvPr/>
        </p:nvSpPr>
        <p:spPr>
          <a:xfrm rot="16200000">
            <a:off x="2923688" y="1787002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137FB2F-C2FD-4DA9-DFDC-BFC87025E161}"/>
              </a:ext>
            </a:extLst>
          </p:cNvPr>
          <p:cNvGrpSpPr/>
          <p:nvPr/>
        </p:nvGrpSpPr>
        <p:grpSpPr>
          <a:xfrm>
            <a:off x="4344275" y="1564866"/>
            <a:ext cx="311642" cy="837462"/>
            <a:chOff x="1576440" y="807840"/>
            <a:chExt cx="186480" cy="501120"/>
          </a:xfrm>
        </p:grpSpPr>
        <p:sp>
          <p:nvSpPr>
            <p:cNvPr id="41" name="CustomShape 39">
              <a:extLst>
                <a:ext uri="{FF2B5EF4-FFF2-40B4-BE49-F238E27FC236}">
                  <a16:creationId xmlns:a16="http://schemas.microsoft.com/office/drawing/2014/main" id="{C61D2E7D-C55B-3E9E-028A-A924E54D7F50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DCA1305-21D8-1691-82A1-01C5407B91BA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AB9B3EE0-58CA-202C-A45B-51B7C130AAB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D7C2EC37-6829-A5EB-CD2E-BF9328B9251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F25F108A-7563-A545-6C3C-A57019C24915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18EE9819-6EC9-DBA9-AA80-9E4CD8E406EE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9581515-B2B7-AE7B-C309-991546A54845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F2D27FD9-9508-7537-F177-973F2B4297F3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F0DD6CB-3F49-0FD9-D93A-FC90494732B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6FC4A741-1D1A-7E3A-2745-60AF19C03907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20A32055-6474-C327-0060-5A7CAF56F78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B990D63-0734-0B26-3B26-9E90AD7043C5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D31F90FB-5CDB-77EA-4904-09AEA2579FA2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70EE53FA-29C3-1993-DC65-71583644DA4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545DCDC8-581C-20BF-05DF-47683C727558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4DC0944D-D588-81D6-F7C2-09DD9E80EE1B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" name="CustomShape 55">
              <a:extLst>
                <a:ext uri="{FF2B5EF4-FFF2-40B4-BE49-F238E27FC236}">
                  <a16:creationId xmlns:a16="http://schemas.microsoft.com/office/drawing/2014/main" id="{A6CCBFD9-7922-8308-BC02-5BDA5198927F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56">
              <a:extLst>
                <a:ext uri="{FF2B5EF4-FFF2-40B4-BE49-F238E27FC236}">
                  <a16:creationId xmlns:a16="http://schemas.microsoft.com/office/drawing/2014/main" id="{2DA8DE01-FE1C-3E96-188D-F7AFC7569EB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F9BA3E-C4C9-3DFE-E28B-3FE0CB30EEBC}"/>
              </a:ext>
            </a:extLst>
          </p:cNvPr>
          <p:cNvGrpSpPr/>
          <p:nvPr/>
        </p:nvGrpSpPr>
        <p:grpSpPr>
          <a:xfrm>
            <a:off x="4689608" y="1564866"/>
            <a:ext cx="311642" cy="837462"/>
            <a:chOff x="1783080" y="807840"/>
            <a:chExt cx="186480" cy="501120"/>
          </a:xfrm>
        </p:grpSpPr>
        <p:sp>
          <p:nvSpPr>
            <p:cNvPr id="60" name="CustomShape 58">
              <a:extLst>
                <a:ext uri="{FF2B5EF4-FFF2-40B4-BE49-F238E27FC236}">
                  <a16:creationId xmlns:a16="http://schemas.microsoft.com/office/drawing/2014/main" id="{C1802A62-5957-969A-DEAC-CB019436E3EA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1" name="Group 59">
              <a:extLst>
                <a:ext uri="{FF2B5EF4-FFF2-40B4-BE49-F238E27FC236}">
                  <a16:creationId xmlns:a16="http://schemas.microsoft.com/office/drawing/2014/main" id="{475CC610-6FAB-4360-CE6D-FF81A5BCD7E9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A758917D-E910-07D6-78BB-88625AD52FA4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63482650-129E-B85C-07B8-2313992C347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FCA96B90-A2E4-516E-2E70-1E3C85F8FF2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CC02E4B2-9BE8-4348-20CA-3463228F21D4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77AF3682-3B21-784F-1E05-678149180954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7E1AB1CB-3C7A-7468-DDA3-A5298065FBF4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080FB5D2-99F5-0F07-2601-5FE93B1F8F49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ADF9A50A-50DA-59FA-CB72-2110BAD180DD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8777F193-6E08-19A6-2BAD-2BFD493433A3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BA76E92B-03CC-FFE3-5527-B1B8F14448D8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7C128C2-DD6F-16A1-330D-8F62084C565E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6DA3233C-73BE-8948-FFB0-03F2DAEEAE3F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3C346787-D4C6-E1A0-FDE5-D4EC92D3C8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890C9BBF-781A-65F8-F200-A7DC823688A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" name="CustomShape 74">
              <a:extLst>
                <a:ext uri="{FF2B5EF4-FFF2-40B4-BE49-F238E27FC236}">
                  <a16:creationId xmlns:a16="http://schemas.microsoft.com/office/drawing/2014/main" id="{CFC316F5-FAAE-64BF-C477-09922B5EC674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75">
              <a:extLst>
                <a:ext uri="{FF2B5EF4-FFF2-40B4-BE49-F238E27FC236}">
                  <a16:creationId xmlns:a16="http://schemas.microsoft.com/office/drawing/2014/main" id="{54CD39E1-186F-097E-F4DC-740E6F683D5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C7C8D36D-027B-6EFC-5191-B345124D6059}"/>
              </a:ext>
            </a:extLst>
          </p:cNvPr>
          <p:cNvGrpSpPr/>
          <p:nvPr/>
        </p:nvGrpSpPr>
        <p:grpSpPr>
          <a:xfrm>
            <a:off x="5034339" y="1564866"/>
            <a:ext cx="311642" cy="837462"/>
            <a:chOff x="1989360" y="807840"/>
            <a:chExt cx="186480" cy="501120"/>
          </a:xfrm>
        </p:grpSpPr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1A54A583-B005-1027-C4E3-C792B6F80ECD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0" name="Group 78">
              <a:extLst>
                <a:ext uri="{FF2B5EF4-FFF2-40B4-BE49-F238E27FC236}">
                  <a16:creationId xmlns:a16="http://schemas.microsoft.com/office/drawing/2014/main" id="{E5063D2A-FAAB-CDA6-C1D5-93F2A8A82337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4F33D078-2FF3-D767-8218-6836A96D3335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EA2A3BBE-EDD5-BFCB-95C8-F96FB9BB66CD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02CF5BCC-F079-E994-6243-FCBD9C6AF84A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B15B6DA5-55D1-1CCE-EC06-4A5FF0AEDA53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C21078F3-D988-E576-D989-F77B089FF99F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4C82FC43-7900-358B-A9F0-3C5EC741D40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291A78CC-4482-1D34-7277-4D14B2671DE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0BED842-A3FA-9F0D-374A-C5DF2BF3C20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0CA82B91-D4F5-0ADB-A6D2-4EB271E7E73C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78650885-7D7D-1B42-BF84-F43CD99D687D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CBFC19C6-B1A3-62F1-4372-E550BCFFCA51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DE267C33-97D3-A39A-CD08-9F6E6F8CB9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7078F718-2E60-4749-A87E-9C8C3327EE8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BA14DB47-6E41-9BD8-0003-F69F07FCFB16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" name="CustomShape 93">
              <a:extLst>
                <a:ext uri="{FF2B5EF4-FFF2-40B4-BE49-F238E27FC236}">
                  <a16:creationId xmlns:a16="http://schemas.microsoft.com/office/drawing/2014/main" id="{5FBADCB3-28F1-898A-D486-189C23E33D5F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94">
              <a:extLst>
                <a:ext uri="{FF2B5EF4-FFF2-40B4-BE49-F238E27FC236}">
                  <a16:creationId xmlns:a16="http://schemas.microsoft.com/office/drawing/2014/main" id="{CC27165D-C631-A3D0-F0D9-CA2183ED006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95">
            <a:extLst>
              <a:ext uri="{FF2B5EF4-FFF2-40B4-BE49-F238E27FC236}">
                <a16:creationId xmlns:a16="http://schemas.microsoft.com/office/drawing/2014/main" id="{BFA43542-1A71-C210-D2A6-F98B48BF941D}"/>
              </a:ext>
            </a:extLst>
          </p:cNvPr>
          <p:cNvGrpSpPr/>
          <p:nvPr/>
        </p:nvGrpSpPr>
        <p:grpSpPr>
          <a:xfrm>
            <a:off x="5379070" y="1564866"/>
            <a:ext cx="311642" cy="837462"/>
            <a:chOff x="2195640" y="807840"/>
            <a:chExt cx="186480" cy="501120"/>
          </a:xfrm>
        </p:grpSpPr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796CECEC-D9AB-F0D3-A575-4E762225EC0B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9" name="Group 97">
              <a:extLst>
                <a:ext uri="{FF2B5EF4-FFF2-40B4-BE49-F238E27FC236}">
                  <a16:creationId xmlns:a16="http://schemas.microsoft.com/office/drawing/2014/main" id="{3E8E263F-471E-FFFB-AFC9-7A2815BCAC20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464B527B-D127-0268-5E99-EABC0C9A98CA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475CAA48-BA3D-76BF-B04E-F50F74D74E0E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4EED67F2-2B08-1F5C-866A-6D9EF27B9574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F7C12C97-2B5D-67D5-483F-C6ECB78BC20D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A59BC8E5-260E-D2FD-894D-8067F23CDD7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5E20B0FF-232F-18E6-F895-7CFB87E706EB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C54B0A65-04EF-2BB7-6099-60B12427DADA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9EFF4BAB-B3E4-8789-17F8-AB9D861C5B9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5A933438-DD8B-CC94-A358-EEC1D1D0F99E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73363F6C-BDE2-C724-9712-48F3BEB4262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2D4E7C31-9B6E-D761-7BC4-8CCA9A93F827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A1CA7F6B-6F1B-7514-49DD-01A77F6154B3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10">
                <a:extLst>
                  <a:ext uri="{FF2B5EF4-FFF2-40B4-BE49-F238E27FC236}">
                    <a16:creationId xmlns:a16="http://schemas.microsoft.com/office/drawing/2014/main" id="{5D3DDFE2-9472-5644-83C3-B558D99C2536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11">
                <a:extLst>
                  <a:ext uri="{FF2B5EF4-FFF2-40B4-BE49-F238E27FC236}">
                    <a16:creationId xmlns:a16="http://schemas.microsoft.com/office/drawing/2014/main" id="{8626572D-F50A-151F-BB20-6928D0673501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0" name="CustomShape 112">
              <a:extLst>
                <a:ext uri="{FF2B5EF4-FFF2-40B4-BE49-F238E27FC236}">
                  <a16:creationId xmlns:a16="http://schemas.microsoft.com/office/drawing/2014/main" id="{4EA95EE3-5C9F-7705-B23B-536610368685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13">
              <a:extLst>
                <a:ext uri="{FF2B5EF4-FFF2-40B4-BE49-F238E27FC236}">
                  <a16:creationId xmlns:a16="http://schemas.microsoft.com/office/drawing/2014/main" id="{F06F8DF3-2B33-5516-0FFB-936BF4C4E700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roup 114">
            <a:extLst>
              <a:ext uri="{FF2B5EF4-FFF2-40B4-BE49-F238E27FC236}">
                <a16:creationId xmlns:a16="http://schemas.microsoft.com/office/drawing/2014/main" id="{E3117CF1-F3A1-8D4C-1E39-392258D79A74}"/>
              </a:ext>
            </a:extLst>
          </p:cNvPr>
          <p:cNvGrpSpPr/>
          <p:nvPr/>
        </p:nvGrpSpPr>
        <p:grpSpPr>
          <a:xfrm>
            <a:off x="5724402" y="1564866"/>
            <a:ext cx="311642" cy="837462"/>
            <a:chOff x="2402280" y="807840"/>
            <a:chExt cx="186480" cy="501120"/>
          </a:xfrm>
        </p:grpSpPr>
        <p:sp>
          <p:nvSpPr>
            <p:cNvPr id="117" name="CustomShape 115">
              <a:extLst>
                <a:ext uri="{FF2B5EF4-FFF2-40B4-BE49-F238E27FC236}">
                  <a16:creationId xmlns:a16="http://schemas.microsoft.com/office/drawing/2014/main" id="{79AD2F92-95BC-E6DF-C541-88D500915D87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Group 116">
              <a:extLst>
                <a:ext uri="{FF2B5EF4-FFF2-40B4-BE49-F238E27FC236}">
                  <a16:creationId xmlns:a16="http://schemas.microsoft.com/office/drawing/2014/main" id="{FADB590C-924A-4063-2D4C-D71B44B3E37B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1" name="Line 117">
                <a:extLst>
                  <a:ext uri="{FF2B5EF4-FFF2-40B4-BE49-F238E27FC236}">
                    <a16:creationId xmlns:a16="http://schemas.microsoft.com/office/drawing/2014/main" id="{B1208ADB-AFFB-E632-013B-6E095F7BBE46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Line 118">
                <a:extLst>
                  <a:ext uri="{FF2B5EF4-FFF2-40B4-BE49-F238E27FC236}">
                    <a16:creationId xmlns:a16="http://schemas.microsoft.com/office/drawing/2014/main" id="{13EAB54A-9C1C-7777-0AB9-9A35147A50D5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DC1A1568-EC00-8CF4-B400-1ABD0410938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0">
                <a:extLst>
                  <a:ext uri="{FF2B5EF4-FFF2-40B4-BE49-F238E27FC236}">
                    <a16:creationId xmlns:a16="http://schemas.microsoft.com/office/drawing/2014/main" id="{97CA1823-9E28-7606-C8F1-1324BE119935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1">
                <a:extLst>
                  <a:ext uri="{FF2B5EF4-FFF2-40B4-BE49-F238E27FC236}">
                    <a16:creationId xmlns:a16="http://schemas.microsoft.com/office/drawing/2014/main" id="{6776066B-8D63-1499-D4E7-C9F3C0C9C2EF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22">
                <a:extLst>
                  <a:ext uri="{FF2B5EF4-FFF2-40B4-BE49-F238E27FC236}">
                    <a16:creationId xmlns:a16="http://schemas.microsoft.com/office/drawing/2014/main" id="{77EC638F-F678-8DB3-B0D8-94F96109BD8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3">
                <a:extLst>
                  <a:ext uri="{FF2B5EF4-FFF2-40B4-BE49-F238E27FC236}">
                    <a16:creationId xmlns:a16="http://schemas.microsoft.com/office/drawing/2014/main" id="{4F2DAAD0-D3FD-9E3B-7ECC-687733B35825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4">
                <a:extLst>
                  <a:ext uri="{FF2B5EF4-FFF2-40B4-BE49-F238E27FC236}">
                    <a16:creationId xmlns:a16="http://schemas.microsoft.com/office/drawing/2014/main" id="{7A276F84-D433-3E5F-B391-E031B8BD9A2A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5">
                <a:extLst>
                  <a:ext uri="{FF2B5EF4-FFF2-40B4-BE49-F238E27FC236}">
                    <a16:creationId xmlns:a16="http://schemas.microsoft.com/office/drawing/2014/main" id="{4D53A725-E40E-D9EF-FE78-871A0C6862FE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6">
                <a:extLst>
                  <a:ext uri="{FF2B5EF4-FFF2-40B4-BE49-F238E27FC236}">
                    <a16:creationId xmlns:a16="http://schemas.microsoft.com/office/drawing/2014/main" id="{257579F8-4D42-691D-4153-48FEBB73565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7">
                <a:extLst>
                  <a:ext uri="{FF2B5EF4-FFF2-40B4-BE49-F238E27FC236}">
                    <a16:creationId xmlns:a16="http://schemas.microsoft.com/office/drawing/2014/main" id="{51AADF53-19AC-6B41-3BDD-F0DBA50FB702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8">
                <a:extLst>
                  <a:ext uri="{FF2B5EF4-FFF2-40B4-BE49-F238E27FC236}">
                    <a16:creationId xmlns:a16="http://schemas.microsoft.com/office/drawing/2014/main" id="{E25556BD-874B-B8D0-9A16-FD9A7738E8F2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9">
                <a:extLst>
                  <a:ext uri="{FF2B5EF4-FFF2-40B4-BE49-F238E27FC236}">
                    <a16:creationId xmlns:a16="http://schemas.microsoft.com/office/drawing/2014/main" id="{AAF081A5-C9F1-FDF2-3C24-C003A220E7E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30">
                <a:extLst>
                  <a:ext uri="{FF2B5EF4-FFF2-40B4-BE49-F238E27FC236}">
                    <a16:creationId xmlns:a16="http://schemas.microsoft.com/office/drawing/2014/main" id="{B640FEA3-B14A-F8EE-CEF6-CA0042D6F50F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9" name="CustomShape 131">
              <a:extLst>
                <a:ext uri="{FF2B5EF4-FFF2-40B4-BE49-F238E27FC236}">
                  <a16:creationId xmlns:a16="http://schemas.microsoft.com/office/drawing/2014/main" id="{5BF72CBE-ADFE-475F-9DBB-610DB83D8900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32">
              <a:extLst>
                <a:ext uri="{FF2B5EF4-FFF2-40B4-BE49-F238E27FC236}">
                  <a16:creationId xmlns:a16="http://schemas.microsoft.com/office/drawing/2014/main" id="{3DDBA5F0-41D0-EBAA-A06C-5FA9C72D30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6D4E896D-5A33-A984-CA47-FEF559E13CE6}"/>
              </a:ext>
            </a:extLst>
          </p:cNvPr>
          <p:cNvGrpSpPr/>
          <p:nvPr/>
        </p:nvGrpSpPr>
        <p:grpSpPr>
          <a:xfrm>
            <a:off x="6069133" y="1564866"/>
            <a:ext cx="311642" cy="837462"/>
            <a:chOff x="2608560" y="807840"/>
            <a:chExt cx="186480" cy="501120"/>
          </a:xfrm>
        </p:grpSpPr>
        <p:sp>
          <p:nvSpPr>
            <p:cNvPr id="136" name="CustomShape 134">
              <a:extLst>
                <a:ext uri="{FF2B5EF4-FFF2-40B4-BE49-F238E27FC236}">
                  <a16:creationId xmlns:a16="http://schemas.microsoft.com/office/drawing/2014/main" id="{EEDE604B-C19A-97E6-9E27-203D71F7BB0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35">
              <a:extLst>
                <a:ext uri="{FF2B5EF4-FFF2-40B4-BE49-F238E27FC236}">
                  <a16:creationId xmlns:a16="http://schemas.microsoft.com/office/drawing/2014/main" id="{A5A15D43-B4BD-5516-6D6C-7B576A73A5B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0" name="Line 136">
                <a:extLst>
                  <a:ext uri="{FF2B5EF4-FFF2-40B4-BE49-F238E27FC236}">
                    <a16:creationId xmlns:a16="http://schemas.microsoft.com/office/drawing/2014/main" id="{B2318FF6-0D7D-B951-5B1E-09673F2C10A9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Line 137">
                <a:extLst>
                  <a:ext uri="{FF2B5EF4-FFF2-40B4-BE49-F238E27FC236}">
                    <a16:creationId xmlns:a16="http://schemas.microsoft.com/office/drawing/2014/main" id="{C6E7D782-C195-2548-4483-FE7CD5B9D407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Line 138">
                <a:extLst>
                  <a:ext uri="{FF2B5EF4-FFF2-40B4-BE49-F238E27FC236}">
                    <a16:creationId xmlns:a16="http://schemas.microsoft.com/office/drawing/2014/main" id="{45D78DFF-0F85-3CFE-7193-F0EE41C5E1E2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Line 139">
                <a:extLst>
                  <a:ext uri="{FF2B5EF4-FFF2-40B4-BE49-F238E27FC236}">
                    <a16:creationId xmlns:a16="http://schemas.microsoft.com/office/drawing/2014/main" id="{F56B6DC2-C5BF-6EF8-5645-54D7AE591198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40">
                <a:extLst>
                  <a:ext uri="{FF2B5EF4-FFF2-40B4-BE49-F238E27FC236}">
                    <a16:creationId xmlns:a16="http://schemas.microsoft.com/office/drawing/2014/main" id="{2A212325-FC93-7048-8C62-A641FCF6BF46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41">
                <a:extLst>
                  <a:ext uri="{FF2B5EF4-FFF2-40B4-BE49-F238E27FC236}">
                    <a16:creationId xmlns:a16="http://schemas.microsoft.com/office/drawing/2014/main" id="{89F22C99-AC95-1D5C-65DE-AB52BED72697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42">
                <a:extLst>
                  <a:ext uri="{FF2B5EF4-FFF2-40B4-BE49-F238E27FC236}">
                    <a16:creationId xmlns:a16="http://schemas.microsoft.com/office/drawing/2014/main" id="{31F00A2B-0014-FEA3-692B-1ACC76DE630F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3">
                <a:extLst>
                  <a:ext uri="{FF2B5EF4-FFF2-40B4-BE49-F238E27FC236}">
                    <a16:creationId xmlns:a16="http://schemas.microsoft.com/office/drawing/2014/main" id="{AD902846-4C57-EDBF-F733-E65F9D73163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4">
                <a:extLst>
                  <a:ext uri="{FF2B5EF4-FFF2-40B4-BE49-F238E27FC236}">
                    <a16:creationId xmlns:a16="http://schemas.microsoft.com/office/drawing/2014/main" id="{96FAA88D-2D75-5C76-267E-64B4C3C9030A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11AA3786-50C7-446E-AF05-E79D3DD5A26B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6">
                <a:extLst>
                  <a:ext uri="{FF2B5EF4-FFF2-40B4-BE49-F238E27FC236}">
                    <a16:creationId xmlns:a16="http://schemas.microsoft.com/office/drawing/2014/main" id="{494E4EAF-95E5-C292-4413-DA5027855634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7">
                <a:extLst>
                  <a:ext uri="{FF2B5EF4-FFF2-40B4-BE49-F238E27FC236}">
                    <a16:creationId xmlns:a16="http://schemas.microsoft.com/office/drawing/2014/main" id="{8BDB87A3-3F1A-3EFE-2F16-E4C7E037808F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8">
                <a:extLst>
                  <a:ext uri="{FF2B5EF4-FFF2-40B4-BE49-F238E27FC236}">
                    <a16:creationId xmlns:a16="http://schemas.microsoft.com/office/drawing/2014/main" id="{D56A3816-2AB8-F6E0-9A12-E70BB9DCC9CF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9">
                <a:extLst>
                  <a:ext uri="{FF2B5EF4-FFF2-40B4-BE49-F238E27FC236}">
                    <a16:creationId xmlns:a16="http://schemas.microsoft.com/office/drawing/2014/main" id="{6C972620-B896-E8FE-967A-C438F737F34C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8" name="CustomShape 150">
              <a:extLst>
                <a:ext uri="{FF2B5EF4-FFF2-40B4-BE49-F238E27FC236}">
                  <a16:creationId xmlns:a16="http://schemas.microsoft.com/office/drawing/2014/main" id="{A4B51099-F074-ECD5-1C36-1D360D98283D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1">
              <a:extLst>
                <a:ext uri="{FF2B5EF4-FFF2-40B4-BE49-F238E27FC236}">
                  <a16:creationId xmlns:a16="http://schemas.microsoft.com/office/drawing/2014/main" id="{1BA8CBF8-9E19-F3A2-EA4A-EAF02F3322BF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152">
            <a:extLst>
              <a:ext uri="{FF2B5EF4-FFF2-40B4-BE49-F238E27FC236}">
                <a16:creationId xmlns:a16="http://schemas.microsoft.com/office/drawing/2014/main" id="{1FC39B15-895A-1C17-7B86-4974FE5DAE0F}"/>
              </a:ext>
            </a:extLst>
          </p:cNvPr>
          <p:cNvGrpSpPr/>
          <p:nvPr/>
        </p:nvGrpSpPr>
        <p:grpSpPr>
          <a:xfrm>
            <a:off x="6413864" y="1564866"/>
            <a:ext cx="311642" cy="837462"/>
            <a:chOff x="2814840" y="807840"/>
            <a:chExt cx="186480" cy="501120"/>
          </a:xfrm>
        </p:grpSpPr>
        <p:sp>
          <p:nvSpPr>
            <p:cNvPr id="155" name="CustomShape 153">
              <a:extLst>
                <a:ext uri="{FF2B5EF4-FFF2-40B4-BE49-F238E27FC236}">
                  <a16:creationId xmlns:a16="http://schemas.microsoft.com/office/drawing/2014/main" id="{70AE50E8-D9DC-BC89-FDDF-271D05C88D24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6" name="Group 154">
              <a:extLst>
                <a:ext uri="{FF2B5EF4-FFF2-40B4-BE49-F238E27FC236}">
                  <a16:creationId xmlns:a16="http://schemas.microsoft.com/office/drawing/2014/main" id="{06DBB51A-00B7-9AC7-43D5-F1C85D9315ED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59" name="Line 155">
                <a:extLst>
                  <a:ext uri="{FF2B5EF4-FFF2-40B4-BE49-F238E27FC236}">
                    <a16:creationId xmlns:a16="http://schemas.microsoft.com/office/drawing/2014/main" id="{4CE13102-DA4C-7E39-8E75-FE6D3D043643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Line 156">
                <a:extLst>
                  <a:ext uri="{FF2B5EF4-FFF2-40B4-BE49-F238E27FC236}">
                    <a16:creationId xmlns:a16="http://schemas.microsoft.com/office/drawing/2014/main" id="{8DC11165-FA1E-AA45-B39C-7BF925E57A02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Line 157">
                <a:extLst>
                  <a:ext uri="{FF2B5EF4-FFF2-40B4-BE49-F238E27FC236}">
                    <a16:creationId xmlns:a16="http://schemas.microsoft.com/office/drawing/2014/main" id="{BF98B9B3-ACA4-33FC-C455-3AA0BB54522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Line 158">
                <a:extLst>
                  <a:ext uri="{FF2B5EF4-FFF2-40B4-BE49-F238E27FC236}">
                    <a16:creationId xmlns:a16="http://schemas.microsoft.com/office/drawing/2014/main" id="{C239ABFD-9F9B-B6F5-7C48-EA81A3A63C9C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9">
                <a:extLst>
                  <a:ext uri="{FF2B5EF4-FFF2-40B4-BE49-F238E27FC236}">
                    <a16:creationId xmlns:a16="http://schemas.microsoft.com/office/drawing/2014/main" id="{CD6E8BB3-4A95-9012-8099-43BEFC4DB8BC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60">
                <a:extLst>
                  <a:ext uri="{FF2B5EF4-FFF2-40B4-BE49-F238E27FC236}">
                    <a16:creationId xmlns:a16="http://schemas.microsoft.com/office/drawing/2014/main" id="{E3016745-CE80-C06F-9D1C-35DC73130BA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61">
                <a:extLst>
                  <a:ext uri="{FF2B5EF4-FFF2-40B4-BE49-F238E27FC236}">
                    <a16:creationId xmlns:a16="http://schemas.microsoft.com/office/drawing/2014/main" id="{573DCDFF-6826-0066-D010-E9DEE3B00661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62">
                <a:extLst>
                  <a:ext uri="{FF2B5EF4-FFF2-40B4-BE49-F238E27FC236}">
                    <a16:creationId xmlns:a16="http://schemas.microsoft.com/office/drawing/2014/main" id="{49D78D46-2611-027F-8ABD-3CBC466FF69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3">
                <a:extLst>
                  <a:ext uri="{FF2B5EF4-FFF2-40B4-BE49-F238E27FC236}">
                    <a16:creationId xmlns:a16="http://schemas.microsoft.com/office/drawing/2014/main" id="{372463AC-D82F-3887-61E2-14F406248903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4">
                <a:extLst>
                  <a:ext uri="{FF2B5EF4-FFF2-40B4-BE49-F238E27FC236}">
                    <a16:creationId xmlns:a16="http://schemas.microsoft.com/office/drawing/2014/main" id="{1EEE3890-E333-8095-3C78-42DCB660154F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5">
                <a:extLst>
                  <a:ext uri="{FF2B5EF4-FFF2-40B4-BE49-F238E27FC236}">
                    <a16:creationId xmlns:a16="http://schemas.microsoft.com/office/drawing/2014/main" id="{FC612869-4086-A344-4CA6-337D6DF6FF77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6">
                <a:extLst>
                  <a:ext uri="{FF2B5EF4-FFF2-40B4-BE49-F238E27FC236}">
                    <a16:creationId xmlns:a16="http://schemas.microsoft.com/office/drawing/2014/main" id="{86946A6A-7D00-155C-86AE-725B52810D62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7">
                <a:extLst>
                  <a:ext uri="{FF2B5EF4-FFF2-40B4-BE49-F238E27FC236}">
                    <a16:creationId xmlns:a16="http://schemas.microsoft.com/office/drawing/2014/main" id="{B1195663-6B29-8C51-4102-5DD16891A520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8">
                <a:extLst>
                  <a:ext uri="{FF2B5EF4-FFF2-40B4-BE49-F238E27FC236}">
                    <a16:creationId xmlns:a16="http://schemas.microsoft.com/office/drawing/2014/main" id="{4108534B-9E00-5960-46C3-5B3A26348B22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7" name="CustomShape 169">
              <a:extLst>
                <a:ext uri="{FF2B5EF4-FFF2-40B4-BE49-F238E27FC236}">
                  <a16:creationId xmlns:a16="http://schemas.microsoft.com/office/drawing/2014/main" id="{E1795D15-8914-D17C-03AE-E0EB7DA4B5FF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0">
              <a:extLst>
                <a:ext uri="{FF2B5EF4-FFF2-40B4-BE49-F238E27FC236}">
                  <a16:creationId xmlns:a16="http://schemas.microsoft.com/office/drawing/2014/main" id="{9BD38BB3-BF53-8023-74B2-75F1835F2F81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CustomShape 171">
            <a:extLst>
              <a:ext uri="{FF2B5EF4-FFF2-40B4-BE49-F238E27FC236}">
                <a16:creationId xmlns:a16="http://schemas.microsoft.com/office/drawing/2014/main" id="{A6CAD7EB-C55A-A478-FB4F-BD4EF5FC7495}"/>
              </a:ext>
            </a:extLst>
          </p:cNvPr>
          <p:cNvSpPr/>
          <p:nvPr/>
        </p:nvSpPr>
        <p:spPr>
          <a:xfrm>
            <a:off x="3292635" y="1564265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D7C416E-9709-6390-EA22-0108E1B861DA}"/>
              </a:ext>
            </a:extLst>
          </p:cNvPr>
          <p:cNvSpPr txBox="1"/>
          <p:nvPr/>
        </p:nvSpPr>
        <p:spPr>
          <a:xfrm>
            <a:off x="3011424" y="1391734"/>
            <a:ext cx="4169664" cy="1477328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Submission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0B950-EB7B-A314-1EFF-C5129C51F5C4}"/>
              </a:ext>
            </a:extLst>
          </p:cNvPr>
          <p:cNvSpPr txBox="1"/>
          <p:nvPr/>
        </p:nvSpPr>
        <p:spPr>
          <a:xfrm>
            <a:off x="954121" y="1634403"/>
            <a:ext cx="1247457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64BB661-D6B7-752D-F605-364D1AD3FAA0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201578" y="1942687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FF376AB-4A7B-3635-C288-68D4CB8D25FD}"/>
              </a:ext>
            </a:extLst>
          </p:cNvPr>
          <p:cNvSpPr txBox="1"/>
          <p:nvPr/>
        </p:nvSpPr>
        <p:spPr>
          <a:xfrm>
            <a:off x="8213931" y="1798849"/>
            <a:ext cx="127528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State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C3F72F4-D5F0-8DF1-7E80-62B0000992FC}"/>
              </a:ext>
            </a:extLst>
          </p:cNvPr>
          <p:cNvCxnSpPr>
            <a:cxnSpLocks/>
            <a:stCxn id="174" idx="1"/>
            <a:endCxn id="1024" idx="3"/>
          </p:cNvCxnSpPr>
          <p:nvPr/>
        </p:nvCxnSpPr>
        <p:spPr>
          <a:xfrm flipH="1">
            <a:off x="7181088" y="2122015"/>
            <a:ext cx="1032843" cy="83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31B6A5E-DC8E-1CFC-50C6-C557F085A80B}"/>
              </a:ext>
            </a:extLst>
          </p:cNvPr>
          <p:cNvSpPr txBox="1"/>
          <p:nvPr/>
        </p:nvSpPr>
        <p:spPr>
          <a:xfrm>
            <a:off x="9840541" y="1396047"/>
            <a:ext cx="1575048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Concept</a:t>
            </a:r>
          </a:p>
          <a:p>
            <a:pPr algn="ctr"/>
            <a:r>
              <a:rPr lang="en-US" dirty="0"/>
              <a:t>DOI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63DF54D-ACF2-2DC7-5A36-B7BF6AC10849}"/>
              </a:ext>
            </a:extLst>
          </p:cNvPr>
          <p:cNvGrpSpPr/>
          <p:nvPr/>
        </p:nvGrpSpPr>
        <p:grpSpPr>
          <a:xfrm>
            <a:off x="3999243" y="4374453"/>
            <a:ext cx="311642" cy="837462"/>
            <a:chOff x="1370160" y="807840"/>
            <a:chExt cx="186480" cy="501120"/>
          </a:xfrm>
        </p:grpSpPr>
        <p:sp>
          <p:nvSpPr>
            <p:cNvPr id="176" name="CustomShape 3">
              <a:extLst>
                <a:ext uri="{FF2B5EF4-FFF2-40B4-BE49-F238E27FC236}">
                  <a16:creationId xmlns:a16="http://schemas.microsoft.com/office/drawing/2014/main" id="{DD83A39C-48D9-8952-B9BD-96BCB058FA3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79" name="Group 4">
              <a:extLst>
                <a:ext uri="{FF2B5EF4-FFF2-40B4-BE49-F238E27FC236}">
                  <a16:creationId xmlns:a16="http://schemas.microsoft.com/office/drawing/2014/main" id="{FDEC1C74-AD8B-54CD-B940-376D649D7B8E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183" name="Line 5">
                <a:extLst>
                  <a:ext uri="{FF2B5EF4-FFF2-40B4-BE49-F238E27FC236}">
                    <a16:creationId xmlns:a16="http://schemas.microsoft.com/office/drawing/2014/main" id="{2F91A986-5DA9-3811-F734-D246A52B7D70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Line 6">
                <a:extLst>
                  <a:ext uri="{FF2B5EF4-FFF2-40B4-BE49-F238E27FC236}">
                    <a16:creationId xmlns:a16="http://schemas.microsoft.com/office/drawing/2014/main" id="{8F384364-AC42-0C00-A28F-57E5DBAF592E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Line 7">
                <a:extLst>
                  <a:ext uri="{FF2B5EF4-FFF2-40B4-BE49-F238E27FC236}">
                    <a16:creationId xmlns:a16="http://schemas.microsoft.com/office/drawing/2014/main" id="{EE3607E3-5149-5256-513B-0E77CBAD2ADE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Line 8">
                <a:extLst>
                  <a:ext uri="{FF2B5EF4-FFF2-40B4-BE49-F238E27FC236}">
                    <a16:creationId xmlns:a16="http://schemas.microsoft.com/office/drawing/2014/main" id="{E71DBFA8-D722-D100-7227-F84507F2273A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Line 9">
                <a:extLst>
                  <a:ext uri="{FF2B5EF4-FFF2-40B4-BE49-F238E27FC236}">
                    <a16:creationId xmlns:a16="http://schemas.microsoft.com/office/drawing/2014/main" id="{B488CC80-D3A3-1113-ACFC-ACACD5AC830B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" name="Line 10">
                <a:extLst>
                  <a:ext uri="{FF2B5EF4-FFF2-40B4-BE49-F238E27FC236}">
                    <a16:creationId xmlns:a16="http://schemas.microsoft.com/office/drawing/2014/main" id="{C8FCB568-A72F-7128-74D4-E8D43B95EE77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6" name="Line 11">
                <a:extLst>
                  <a:ext uri="{FF2B5EF4-FFF2-40B4-BE49-F238E27FC236}">
                    <a16:creationId xmlns:a16="http://schemas.microsoft.com/office/drawing/2014/main" id="{DD376709-BFC5-1564-2471-14BCD6288B42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7" name="Line 12">
                <a:extLst>
                  <a:ext uri="{FF2B5EF4-FFF2-40B4-BE49-F238E27FC236}">
                    <a16:creationId xmlns:a16="http://schemas.microsoft.com/office/drawing/2014/main" id="{6EC4B063-B8FE-35D9-EF32-8C559C564FAC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8" name="Line 13">
                <a:extLst>
                  <a:ext uri="{FF2B5EF4-FFF2-40B4-BE49-F238E27FC236}">
                    <a16:creationId xmlns:a16="http://schemas.microsoft.com/office/drawing/2014/main" id="{0C68FA70-C84A-9698-F1E5-A272C7C32A4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9" name="Line 14">
                <a:extLst>
                  <a:ext uri="{FF2B5EF4-FFF2-40B4-BE49-F238E27FC236}">
                    <a16:creationId xmlns:a16="http://schemas.microsoft.com/office/drawing/2014/main" id="{EB4EB590-28CA-890C-7237-D55D4294CBF8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0" name="Line 15">
                <a:extLst>
                  <a:ext uri="{FF2B5EF4-FFF2-40B4-BE49-F238E27FC236}">
                    <a16:creationId xmlns:a16="http://schemas.microsoft.com/office/drawing/2014/main" id="{44CFCEEE-8843-94DE-48E5-82043D3190F1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1" name="Line 16">
                <a:extLst>
                  <a:ext uri="{FF2B5EF4-FFF2-40B4-BE49-F238E27FC236}">
                    <a16:creationId xmlns:a16="http://schemas.microsoft.com/office/drawing/2014/main" id="{56EF25CB-BA70-0FB5-C464-51E2FEC4BD8F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2" name="Line 17">
                <a:extLst>
                  <a:ext uri="{FF2B5EF4-FFF2-40B4-BE49-F238E27FC236}">
                    <a16:creationId xmlns:a16="http://schemas.microsoft.com/office/drawing/2014/main" id="{6365456B-612E-D8AC-9F1F-183849B2A58A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3" name="Line 18">
                <a:extLst>
                  <a:ext uri="{FF2B5EF4-FFF2-40B4-BE49-F238E27FC236}">
                    <a16:creationId xmlns:a16="http://schemas.microsoft.com/office/drawing/2014/main" id="{AE5E4D96-DC66-7570-5B93-4A4214F90DBD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0" name="CustomShape 19">
              <a:extLst>
                <a:ext uri="{FF2B5EF4-FFF2-40B4-BE49-F238E27FC236}">
                  <a16:creationId xmlns:a16="http://schemas.microsoft.com/office/drawing/2014/main" id="{970468B8-05AB-410A-EEC0-E81E7EEF43FC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20">
              <a:extLst>
                <a:ext uri="{FF2B5EF4-FFF2-40B4-BE49-F238E27FC236}">
                  <a16:creationId xmlns:a16="http://schemas.microsoft.com/office/drawing/2014/main" id="{4F6939AA-66E9-5E61-E9EA-0CFDB03E8EA9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34" name="CustomShape 21">
            <a:extLst>
              <a:ext uri="{FF2B5EF4-FFF2-40B4-BE49-F238E27FC236}">
                <a16:creationId xmlns:a16="http://schemas.microsoft.com/office/drawing/2014/main" id="{E5BE2096-945C-D665-3E65-3E6233C1AEEE}"/>
              </a:ext>
            </a:extLst>
          </p:cNvPr>
          <p:cNvSpPr/>
          <p:nvPr/>
        </p:nvSpPr>
        <p:spPr>
          <a:xfrm>
            <a:off x="3684594" y="4374454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35" name="Group 22">
            <a:extLst>
              <a:ext uri="{FF2B5EF4-FFF2-40B4-BE49-F238E27FC236}">
                <a16:creationId xmlns:a16="http://schemas.microsoft.com/office/drawing/2014/main" id="{58FC3E6B-70C1-841F-65C7-B1766B990A5D}"/>
              </a:ext>
            </a:extLst>
          </p:cNvPr>
          <p:cNvGrpSpPr/>
          <p:nvPr/>
        </p:nvGrpSpPr>
        <p:grpSpPr>
          <a:xfrm>
            <a:off x="3685195" y="4368437"/>
            <a:ext cx="155821" cy="837462"/>
            <a:chOff x="1182240" y="804240"/>
            <a:chExt cx="93240" cy="501120"/>
          </a:xfrm>
        </p:grpSpPr>
        <p:sp>
          <p:nvSpPr>
            <p:cNvPr id="1036" name="Line 23">
              <a:extLst>
                <a:ext uri="{FF2B5EF4-FFF2-40B4-BE49-F238E27FC236}">
                  <a16:creationId xmlns:a16="http://schemas.microsoft.com/office/drawing/2014/main" id="{BB338C6C-9B21-BBEF-2120-B970BD85228B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" name="Line 24">
              <a:extLst>
                <a:ext uri="{FF2B5EF4-FFF2-40B4-BE49-F238E27FC236}">
                  <a16:creationId xmlns:a16="http://schemas.microsoft.com/office/drawing/2014/main" id="{762020A5-C587-1AE5-EF8B-5EEA5B2AB409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" name="Line 25">
              <a:extLst>
                <a:ext uri="{FF2B5EF4-FFF2-40B4-BE49-F238E27FC236}">
                  <a16:creationId xmlns:a16="http://schemas.microsoft.com/office/drawing/2014/main" id="{FB9DA72C-5E9C-6ED3-FD6E-AA789CCE67E7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" name="Line 26">
              <a:extLst>
                <a:ext uri="{FF2B5EF4-FFF2-40B4-BE49-F238E27FC236}">
                  <a16:creationId xmlns:a16="http://schemas.microsoft.com/office/drawing/2014/main" id="{2FF2381A-4FFE-AFA6-0001-896B548059F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" name="Line 27">
              <a:extLst>
                <a:ext uri="{FF2B5EF4-FFF2-40B4-BE49-F238E27FC236}">
                  <a16:creationId xmlns:a16="http://schemas.microsoft.com/office/drawing/2014/main" id="{B86C15F0-09CE-FD99-B436-C01CCB853834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" name="Line 28">
              <a:extLst>
                <a:ext uri="{FF2B5EF4-FFF2-40B4-BE49-F238E27FC236}">
                  <a16:creationId xmlns:a16="http://schemas.microsoft.com/office/drawing/2014/main" id="{434E91FD-FE74-5D44-1C09-B0EC633DDF77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" name="Line 29">
              <a:extLst>
                <a:ext uri="{FF2B5EF4-FFF2-40B4-BE49-F238E27FC236}">
                  <a16:creationId xmlns:a16="http://schemas.microsoft.com/office/drawing/2014/main" id="{DE909EB2-8707-9907-66E1-E64B4BA2A8AD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" name="Line 30">
              <a:extLst>
                <a:ext uri="{FF2B5EF4-FFF2-40B4-BE49-F238E27FC236}">
                  <a16:creationId xmlns:a16="http://schemas.microsoft.com/office/drawing/2014/main" id="{EAB73203-4CBE-150A-D7D2-6723265F48BA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" name="Line 31">
              <a:extLst>
                <a:ext uri="{FF2B5EF4-FFF2-40B4-BE49-F238E27FC236}">
                  <a16:creationId xmlns:a16="http://schemas.microsoft.com/office/drawing/2014/main" id="{2B07004C-4CFD-AF8B-B797-B72B00F5FD6C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" name="Line 32">
              <a:extLst>
                <a:ext uri="{FF2B5EF4-FFF2-40B4-BE49-F238E27FC236}">
                  <a16:creationId xmlns:a16="http://schemas.microsoft.com/office/drawing/2014/main" id="{E13A2C44-D06C-4602-BF05-202FB73F2DB5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" name="Line 33">
              <a:extLst>
                <a:ext uri="{FF2B5EF4-FFF2-40B4-BE49-F238E27FC236}">
                  <a16:creationId xmlns:a16="http://schemas.microsoft.com/office/drawing/2014/main" id="{79D9F031-EE8B-AD99-4C6B-FE63DDFAF4A1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" name="Line 34">
              <a:extLst>
                <a:ext uri="{FF2B5EF4-FFF2-40B4-BE49-F238E27FC236}">
                  <a16:creationId xmlns:a16="http://schemas.microsoft.com/office/drawing/2014/main" id="{BEFC993B-3811-577E-9C5D-753788CABC2C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" name="Line 35">
              <a:extLst>
                <a:ext uri="{FF2B5EF4-FFF2-40B4-BE49-F238E27FC236}">
                  <a16:creationId xmlns:a16="http://schemas.microsoft.com/office/drawing/2014/main" id="{55E9D34C-A30A-1207-BBEE-E64002B2678B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" name="Line 36">
              <a:extLst>
                <a:ext uri="{FF2B5EF4-FFF2-40B4-BE49-F238E27FC236}">
                  <a16:creationId xmlns:a16="http://schemas.microsoft.com/office/drawing/2014/main" id="{0396D4D6-BD61-32E9-121D-2C3C96CFC0B6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52" name="TextShape 37">
            <a:extLst>
              <a:ext uri="{FF2B5EF4-FFF2-40B4-BE49-F238E27FC236}">
                <a16:creationId xmlns:a16="http://schemas.microsoft.com/office/drawing/2014/main" id="{32175A49-8599-0836-581E-CCD699C40770}"/>
              </a:ext>
            </a:extLst>
          </p:cNvPr>
          <p:cNvSpPr txBox="1"/>
          <p:nvPr/>
        </p:nvSpPr>
        <p:spPr>
          <a:xfrm rot="16200000">
            <a:off x="2923387" y="4596589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1053" name="Group 38">
            <a:extLst>
              <a:ext uri="{FF2B5EF4-FFF2-40B4-BE49-F238E27FC236}">
                <a16:creationId xmlns:a16="http://schemas.microsoft.com/office/drawing/2014/main" id="{D8908852-FA07-7E0B-E241-27A3F55F8E14}"/>
              </a:ext>
            </a:extLst>
          </p:cNvPr>
          <p:cNvGrpSpPr/>
          <p:nvPr/>
        </p:nvGrpSpPr>
        <p:grpSpPr>
          <a:xfrm>
            <a:off x="4343974" y="4374453"/>
            <a:ext cx="311642" cy="837462"/>
            <a:chOff x="1576440" y="807840"/>
            <a:chExt cx="186480" cy="501120"/>
          </a:xfrm>
        </p:grpSpPr>
        <p:sp>
          <p:nvSpPr>
            <p:cNvPr id="1054" name="CustomShape 39">
              <a:extLst>
                <a:ext uri="{FF2B5EF4-FFF2-40B4-BE49-F238E27FC236}">
                  <a16:creationId xmlns:a16="http://schemas.microsoft.com/office/drawing/2014/main" id="{15B5C94C-0A3F-6F4C-4171-06D2BCEB6777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55" name="Group 40">
              <a:extLst>
                <a:ext uri="{FF2B5EF4-FFF2-40B4-BE49-F238E27FC236}">
                  <a16:creationId xmlns:a16="http://schemas.microsoft.com/office/drawing/2014/main" id="{43315952-7119-68E3-6CA7-76FDB1059E59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1058" name="Line 41">
                <a:extLst>
                  <a:ext uri="{FF2B5EF4-FFF2-40B4-BE49-F238E27FC236}">
                    <a16:creationId xmlns:a16="http://schemas.microsoft.com/office/drawing/2014/main" id="{7CA7691D-3CE1-F0EA-E795-5D4B4752258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9" name="Line 42">
                <a:extLst>
                  <a:ext uri="{FF2B5EF4-FFF2-40B4-BE49-F238E27FC236}">
                    <a16:creationId xmlns:a16="http://schemas.microsoft.com/office/drawing/2014/main" id="{975152A7-3294-F9DE-15A1-39239068936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0" name="Line 43">
                <a:extLst>
                  <a:ext uri="{FF2B5EF4-FFF2-40B4-BE49-F238E27FC236}">
                    <a16:creationId xmlns:a16="http://schemas.microsoft.com/office/drawing/2014/main" id="{AD19D6D4-D02A-7BBF-F171-4F0CCBF1DA49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1" name="Line 44">
                <a:extLst>
                  <a:ext uri="{FF2B5EF4-FFF2-40B4-BE49-F238E27FC236}">
                    <a16:creationId xmlns:a16="http://schemas.microsoft.com/office/drawing/2014/main" id="{1BECF084-1B31-CDA5-05AA-3190AF6BBC4D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2" name="Line 45">
                <a:extLst>
                  <a:ext uri="{FF2B5EF4-FFF2-40B4-BE49-F238E27FC236}">
                    <a16:creationId xmlns:a16="http://schemas.microsoft.com/office/drawing/2014/main" id="{99724315-FFC6-94D2-B9CC-C177BBA8C1FD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3" name="Line 46">
                <a:extLst>
                  <a:ext uri="{FF2B5EF4-FFF2-40B4-BE49-F238E27FC236}">
                    <a16:creationId xmlns:a16="http://schemas.microsoft.com/office/drawing/2014/main" id="{BD173FE8-CCA2-ABE5-C47E-5C02D6616CF8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4" name="Line 47">
                <a:extLst>
                  <a:ext uri="{FF2B5EF4-FFF2-40B4-BE49-F238E27FC236}">
                    <a16:creationId xmlns:a16="http://schemas.microsoft.com/office/drawing/2014/main" id="{28D2E562-5941-CE78-0993-2DFA99C1060B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5" name="Line 48">
                <a:extLst>
                  <a:ext uri="{FF2B5EF4-FFF2-40B4-BE49-F238E27FC236}">
                    <a16:creationId xmlns:a16="http://schemas.microsoft.com/office/drawing/2014/main" id="{D31AA4D3-6CC4-B57F-980A-A922B262645B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7" name="Line 49">
                <a:extLst>
                  <a:ext uri="{FF2B5EF4-FFF2-40B4-BE49-F238E27FC236}">
                    <a16:creationId xmlns:a16="http://schemas.microsoft.com/office/drawing/2014/main" id="{175133B8-4CAF-5BCF-4D92-7B75D22E978A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8" name="Line 50">
                <a:extLst>
                  <a:ext uri="{FF2B5EF4-FFF2-40B4-BE49-F238E27FC236}">
                    <a16:creationId xmlns:a16="http://schemas.microsoft.com/office/drawing/2014/main" id="{58AD68C2-9A7B-1AA3-7FFF-0730D870A9DB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9" name="Line 51">
                <a:extLst>
                  <a:ext uri="{FF2B5EF4-FFF2-40B4-BE49-F238E27FC236}">
                    <a16:creationId xmlns:a16="http://schemas.microsoft.com/office/drawing/2014/main" id="{F9AE7ED3-C579-CC26-F1B3-3FFE38C520BE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0" name="Line 52">
                <a:extLst>
                  <a:ext uri="{FF2B5EF4-FFF2-40B4-BE49-F238E27FC236}">
                    <a16:creationId xmlns:a16="http://schemas.microsoft.com/office/drawing/2014/main" id="{8CC00AC3-EC67-AB15-6DD6-EED60D42B977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1" name="Line 53">
                <a:extLst>
                  <a:ext uri="{FF2B5EF4-FFF2-40B4-BE49-F238E27FC236}">
                    <a16:creationId xmlns:a16="http://schemas.microsoft.com/office/drawing/2014/main" id="{3F6A4B91-1C04-ACED-0C23-5F6A3D7425AC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2" name="Line 54">
                <a:extLst>
                  <a:ext uri="{FF2B5EF4-FFF2-40B4-BE49-F238E27FC236}">
                    <a16:creationId xmlns:a16="http://schemas.microsoft.com/office/drawing/2014/main" id="{6F706ADD-48DC-1306-BA19-7CB158F8C9A1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56" name="CustomShape 55">
              <a:extLst>
                <a:ext uri="{FF2B5EF4-FFF2-40B4-BE49-F238E27FC236}">
                  <a16:creationId xmlns:a16="http://schemas.microsoft.com/office/drawing/2014/main" id="{A982C54D-78E1-7B56-5098-9EA8099DC7DB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" name="CustomShape 56">
              <a:extLst>
                <a:ext uri="{FF2B5EF4-FFF2-40B4-BE49-F238E27FC236}">
                  <a16:creationId xmlns:a16="http://schemas.microsoft.com/office/drawing/2014/main" id="{DA6303B9-AEBF-9DC2-CD98-CA572E4B5C95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73" name="Group 57">
            <a:extLst>
              <a:ext uri="{FF2B5EF4-FFF2-40B4-BE49-F238E27FC236}">
                <a16:creationId xmlns:a16="http://schemas.microsoft.com/office/drawing/2014/main" id="{03354C6D-5071-BED8-99B5-6B81BD89CCB9}"/>
              </a:ext>
            </a:extLst>
          </p:cNvPr>
          <p:cNvGrpSpPr/>
          <p:nvPr/>
        </p:nvGrpSpPr>
        <p:grpSpPr>
          <a:xfrm>
            <a:off x="4689307" y="4374453"/>
            <a:ext cx="311642" cy="837462"/>
            <a:chOff x="1783080" y="807840"/>
            <a:chExt cx="186480" cy="501120"/>
          </a:xfrm>
        </p:grpSpPr>
        <p:sp>
          <p:nvSpPr>
            <p:cNvPr id="1074" name="CustomShape 58">
              <a:extLst>
                <a:ext uri="{FF2B5EF4-FFF2-40B4-BE49-F238E27FC236}">
                  <a16:creationId xmlns:a16="http://schemas.microsoft.com/office/drawing/2014/main" id="{E3CB9D7E-5BFC-AEA7-01C6-86841F854968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75" name="Group 59">
              <a:extLst>
                <a:ext uri="{FF2B5EF4-FFF2-40B4-BE49-F238E27FC236}">
                  <a16:creationId xmlns:a16="http://schemas.microsoft.com/office/drawing/2014/main" id="{CB77F7D8-A537-91F5-0825-283C82323F43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1078" name="Line 60">
                <a:extLst>
                  <a:ext uri="{FF2B5EF4-FFF2-40B4-BE49-F238E27FC236}">
                    <a16:creationId xmlns:a16="http://schemas.microsoft.com/office/drawing/2014/main" id="{E6206E0C-5F71-33A4-2C35-D9DA36D52D77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9" name="Line 61">
                <a:extLst>
                  <a:ext uri="{FF2B5EF4-FFF2-40B4-BE49-F238E27FC236}">
                    <a16:creationId xmlns:a16="http://schemas.microsoft.com/office/drawing/2014/main" id="{C3F4B7B4-247E-F0C6-D028-515E2D3E329A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0" name="Line 62">
                <a:extLst>
                  <a:ext uri="{FF2B5EF4-FFF2-40B4-BE49-F238E27FC236}">
                    <a16:creationId xmlns:a16="http://schemas.microsoft.com/office/drawing/2014/main" id="{3C4479C3-EB70-A68C-21A0-74303A95EC0D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1" name="Line 63">
                <a:extLst>
                  <a:ext uri="{FF2B5EF4-FFF2-40B4-BE49-F238E27FC236}">
                    <a16:creationId xmlns:a16="http://schemas.microsoft.com/office/drawing/2014/main" id="{EB5324A3-B97D-1C93-521F-447C1D001DDC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2" name="Line 64">
                <a:extLst>
                  <a:ext uri="{FF2B5EF4-FFF2-40B4-BE49-F238E27FC236}">
                    <a16:creationId xmlns:a16="http://schemas.microsoft.com/office/drawing/2014/main" id="{0CA0CA31-389E-535C-BF51-3B16BF76FCDB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3" name="Line 65">
                <a:extLst>
                  <a:ext uri="{FF2B5EF4-FFF2-40B4-BE49-F238E27FC236}">
                    <a16:creationId xmlns:a16="http://schemas.microsoft.com/office/drawing/2014/main" id="{95EC4317-7516-CB7D-84EC-8869EA43D060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4" name="Line 66">
                <a:extLst>
                  <a:ext uri="{FF2B5EF4-FFF2-40B4-BE49-F238E27FC236}">
                    <a16:creationId xmlns:a16="http://schemas.microsoft.com/office/drawing/2014/main" id="{C98DE987-9E83-B26D-64EE-33B893CCB52D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5" name="Line 67">
                <a:extLst>
                  <a:ext uri="{FF2B5EF4-FFF2-40B4-BE49-F238E27FC236}">
                    <a16:creationId xmlns:a16="http://schemas.microsoft.com/office/drawing/2014/main" id="{351FD988-12C2-6CD8-A100-653C37ED7B15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6" name="Line 68">
                <a:extLst>
                  <a:ext uri="{FF2B5EF4-FFF2-40B4-BE49-F238E27FC236}">
                    <a16:creationId xmlns:a16="http://schemas.microsoft.com/office/drawing/2014/main" id="{45CE1456-9592-A286-0368-442954808F61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7" name="Line 69">
                <a:extLst>
                  <a:ext uri="{FF2B5EF4-FFF2-40B4-BE49-F238E27FC236}">
                    <a16:creationId xmlns:a16="http://schemas.microsoft.com/office/drawing/2014/main" id="{42EC1E37-1318-E6AB-6ABD-025BA8A6362B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8" name="Line 70">
                <a:extLst>
                  <a:ext uri="{FF2B5EF4-FFF2-40B4-BE49-F238E27FC236}">
                    <a16:creationId xmlns:a16="http://schemas.microsoft.com/office/drawing/2014/main" id="{DA61CFFA-C0E6-08D3-617E-E7356BE9E3D9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9" name="Line 71">
                <a:extLst>
                  <a:ext uri="{FF2B5EF4-FFF2-40B4-BE49-F238E27FC236}">
                    <a16:creationId xmlns:a16="http://schemas.microsoft.com/office/drawing/2014/main" id="{0E31EA7E-644A-7B66-C841-46D41886CEFE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0" name="Line 72">
                <a:extLst>
                  <a:ext uri="{FF2B5EF4-FFF2-40B4-BE49-F238E27FC236}">
                    <a16:creationId xmlns:a16="http://schemas.microsoft.com/office/drawing/2014/main" id="{06763334-8733-0BE2-D280-400E4BE68B08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1" name="Line 73">
                <a:extLst>
                  <a:ext uri="{FF2B5EF4-FFF2-40B4-BE49-F238E27FC236}">
                    <a16:creationId xmlns:a16="http://schemas.microsoft.com/office/drawing/2014/main" id="{85C42775-C10F-37BE-29F2-782A13ABED34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76" name="CustomShape 74">
              <a:extLst>
                <a:ext uri="{FF2B5EF4-FFF2-40B4-BE49-F238E27FC236}">
                  <a16:creationId xmlns:a16="http://schemas.microsoft.com/office/drawing/2014/main" id="{AB3D93DE-14AD-C429-798B-23505BEF3B0B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" name="CustomShape 75">
              <a:extLst>
                <a:ext uri="{FF2B5EF4-FFF2-40B4-BE49-F238E27FC236}">
                  <a16:creationId xmlns:a16="http://schemas.microsoft.com/office/drawing/2014/main" id="{44C51B6C-985C-C608-6621-521B10A6813A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92" name="Group 76">
            <a:extLst>
              <a:ext uri="{FF2B5EF4-FFF2-40B4-BE49-F238E27FC236}">
                <a16:creationId xmlns:a16="http://schemas.microsoft.com/office/drawing/2014/main" id="{A99EBECA-87F9-2F4C-5EE0-DC2190D49E77}"/>
              </a:ext>
            </a:extLst>
          </p:cNvPr>
          <p:cNvGrpSpPr/>
          <p:nvPr/>
        </p:nvGrpSpPr>
        <p:grpSpPr>
          <a:xfrm>
            <a:off x="5034038" y="4374453"/>
            <a:ext cx="311642" cy="837462"/>
            <a:chOff x="1989360" y="807840"/>
            <a:chExt cx="186480" cy="501120"/>
          </a:xfrm>
        </p:grpSpPr>
        <p:sp>
          <p:nvSpPr>
            <p:cNvPr id="1093" name="CustomShape 77">
              <a:extLst>
                <a:ext uri="{FF2B5EF4-FFF2-40B4-BE49-F238E27FC236}">
                  <a16:creationId xmlns:a16="http://schemas.microsoft.com/office/drawing/2014/main" id="{3424984A-2DB0-83DF-3673-97F63889FD14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94" name="Group 78">
              <a:extLst>
                <a:ext uri="{FF2B5EF4-FFF2-40B4-BE49-F238E27FC236}">
                  <a16:creationId xmlns:a16="http://schemas.microsoft.com/office/drawing/2014/main" id="{00B6CF5C-894D-83CF-9F5D-161B292BD1CA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1097" name="Line 79">
                <a:extLst>
                  <a:ext uri="{FF2B5EF4-FFF2-40B4-BE49-F238E27FC236}">
                    <a16:creationId xmlns:a16="http://schemas.microsoft.com/office/drawing/2014/main" id="{3137898F-6D78-447E-D1C8-EEFFAE3FA878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8" name="Line 80">
                <a:extLst>
                  <a:ext uri="{FF2B5EF4-FFF2-40B4-BE49-F238E27FC236}">
                    <a16:creationId xmlns:a16="http://schemas.microsoft.com/office/drawing/2014/main" id="{FBB5319C-B1CA-6745-93F8-7B8C2102B5A0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9" name="Line 81">
                <a:extLst>
                  <a:ext uri="{FF2B5EF4-FFF2-40B4-BE49-F238E27FC236}">
                    <a16:creationId xmlns:a16="http://schemas.microsoft.com/office/drawing/2014/main" id="{1F21FFB4-EA04-9D9C-29BE-29892A4761B1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0" name="Line 82">
                <a:extLst>
                  <a:ext uri="{FF2B5EF4-FFF2-40B4-BE49-F238E27FC236}">
                    <a16:creationId xmlns:a16="http://schemas.microsoft.com/office/drawing/2014/main" id="{6751241B-A480-4AD0-8004-86C81982FAA6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1" name="Line 83">
                <a:extLst>
                  <a:ext uri="{FF2B5EF4-FFF2-40B4-BE49-F238E27FC236}">
                    <a16:creationId xmlns:a16="http://schemas.microsoft.com/office/drawing/2014/main" id="{C5446C7C-9DB5-0554-82A7-58E7416D61B8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2" name="Line 84">
                <a:extLst>
                  <a:ext uri="{FF2B5EF4-FFF2-40B4-BE49-F238E27FC236}">
                    <a16:creationId xmlns:a16="http://schemas.microsoft.com/office/drawing/2014/main" id="{9265C6B0-68B1-6AB8-B300-B632BB07DC40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3" name="Line 85">
                <a:extLst>
                  <a:ext uri="{FF2B5EF4-FFF2-40B4-BE49-F238E27FC236}">
                    <a16:creationId xmlns:a16="http://schemas.microsoft.com/office/drawing/2014/main" id="{151B2978-F690-051F-738A-83D5A34438F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4" name="Line 86">
                <a:extLst>
                  <a:ext uri="{FF2B5EF4-FFF2-40B4-BE49-F238E27FC236}">
                    <a16:creationId xmlns:a16="http://schemas.microsoft.com/office/drawing/2014/main" id="{E3D41070-C580-47C0-AE9D-443118055C22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5" name="Line 87">
                <a:extLst>
                  <a:ext uri="{FF2B5EF4-FFF2-40B4-BE49-F238E27FC236}">
                    <a16:creationId xmlns:a16="http://schemas.microsoft.com/office/drawing/2014/main" id="{DE8F6A5D-CA86-7117-D114-889ECBBDE992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6" name="Line 88">
                <a:extLst>
                  <a:ext uri="{FF2B5EF4-FFF2-40B4-BE49-F238E27FC236}">
                    <a16:creationId xmlns:a16="http://schemas.microsoft.com/office/drawing/2014/main" id="{6FD98A89-2207-0B21-7989-C61E2B986E38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7" name="Line 89">
                <a:extLst>
                  <a:ext uri="{FF2B5EF4-FFF2-40B4-BE49-F238E27FC236}">
                    <a16:creationId xmlns:a16="http://schemas.microsoft.com/office/drawing/2014/main" id="{97FB299F-3F29-8591-323C-52E7A6F90F9F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8" name="Line 90">
                <a:extLst>
                  <a:ext uri="{FF2B5EF4-FFF2-40B4-BE49-F238E27FC236}">
                    <a16:creationId xmlns:a16="http://schemas.microsoft.com/office/drawing/2014/main" id="{EFAFB785-4DEC-DBD2-84A0-D080A01CBCCF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9" name="Line 91">
                <a:extLst>
                  <a:ext uri="{FF2B5EF4-FFF2-40B4-BE49-F238E27FC236}">
                    <a16:creationId xmlns:a16="http://schemas.microsoft.com/office/drawing/2014/main" id="{63CFE0C8-AFEC-78C9-88C4-B078B9E6E750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0" name="Line 92">
                <a:extLst>
                  <a:ext uri="{FF2B5EF4-FFF2-40B4-BE49-F238E27FC236}">
                    <a16:creationId xmlns:a16="http://schemas.microsoft.com/office/drawing/2014/main" id="{16154728-B1D6-DECD-2294-8F9507537B9C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95" name="CustomShape 93">
              <a:extLst>
                <a:ext uri="{FF2B5EF4-FFF2-40B4-BE49-F238E27FC236}">
                  <a16:creationId xmlns:a16="http://schemas.microsoft.com/office/drawing/2014/main" id="{4008CC4D-BF4C-5AF0-5C52-28196E24629C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" name="CustomShape 94">
              <a:extLst>
                <a:ext uri="{FF2B5EF4-FFF2-40B4-BE49-F238E27FC236}">
                  <a16:creationId xmlns:a16="http://schemas.microsoft.com/office/drawing/2014/main" id="{524D7B93-5C44-F935-EC9E-EAAA473D1BDB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11" name="Group 95">
            <a:extLst>
              <a:ext uri="{FF2B5EF4-FFF2-40B4-BE49-F238E27FC236}">
                <a16:creationId xmlns:a16="http://schemas.microsoft.com/office/drawing/2014/main" id="{83AB5E61-B92F-C742-A7CA-91D68F55C098}"/>
              </a:ext>
            </a:extLst>
          </p:cNvPr>
          <p:cNvGrpSpPr/>
          <p:nvPr/>
        </p:nvGrpSpPr>
        <p:grpSpPr>
          <a:xfrm>
            <a:off x="5378769" y="4374453"/>
            <a:ext cx="311642" cy="837462"/>
            <a:chOff x="2195640" y="807840"/>
            <a:chExt cx="186480" cy="501120"/>
          </a:xfrm>
        </p:grpSpPr>
        <p:sp>
          <p:nvSpPr>
            <p:cNvPr id="1112" name="CustomShape 96">
              <a:extLst>
                <a:ext uri="{FF2B5EF4-FFF2-40B4-BE49-F238E27FC236}">
                  <a16:creationId xmlns:a16="http://schemas.microsoft.com/office/drawing/2014/main" id="{DF19EDDC-792B-1D16-B59A-F9331606F934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13" name="Group 97">
              <a:extLst>
                <a:ext uri="{FF2B5EF4-FFF2-40B4-BE49-F238E27FC236}">
                  <a16:creationId xmlns:a16="http://schemas.microsoft.com/office/drawing/2014/main" id="{CBA3E639-32BC-E5FA-4743-922424A6E54A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116" name="Line 98">
                <a:extLst>
                  <a:ext uri="{FF2B5EF4-FFF2-40B4-BE49-F238E27FC236}">
                    <a16:creationId xmlns:a16="http://schemas.microsoft.com/office/drawing/2014/main" id="{F01E9649-32E4-D6AE-5828-030A7C557FB3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7" name="Line 99">
                <a:extLst>
                  <a:ext uri="{FF2B5EF4-FFF2-40B4-BE49-F238E27FC236}">
                    <a16:creationId xmlns:a16="http://schemas.microsoft.com/office/drawing/2014/main" id="{C6DAB554-4C88-D89F-3E93-F11E35F9F05B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8" name="Line 100">
                <a:extLst>
                  <a:ext uri="{FF2B5EF4-FFF2-40B4-BE49-F238E27FC236}">
                    <a16:creationId xmlns:a16="http://schemas.microsoft.com/office/drawing/2014/main" id="{837399FE-0EB7-8CBC-A62E-43FA0959B2A6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9" name="Line 101">
                <a:extLst>
                  <a:ext uri="{FF2B5EF4-FFF2-40B4-BE49-F238E27FC236}">
                    <a16:creationId xmlns:a16="http://schemas.microsoft.com/office/drawing/2014/main" id="{796CF066-8471-E349-55A7-620D5B2544A8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0" name="Line 102">
                <a:extLst>
                  <a:ext uri="{FF2B5EF4-FFF2-40B4-BE49-F238E27FC236}">
                    <a16:creationId xmlns:a16="http://schemas.microsoft.com/office/drawing/2014/main" id="{49A32B2B-D345-A9ED-4457-6E85EA04E6DF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1" name="Line 103">
                <a:extLst>
                  <a:ext uri="{FF2B5EF4-FFF2-40B4-BE49-F238E27FC236}">
                    <a16:creationId xmlns:a16="http://schemas.microsoft.com/office/drawing/2014/main" id="{68D5D410-000F-90FC-4FBB-8F7167131764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2" name="Line 104">
                <a:extLst>
                  <a:ext uri="{FF2B5EF4-FFF2-40B4-BE49-F238E27FC236}">
                    <a16:creationId xmlns:a16="http://schemas.microsoft.com/office/drawing/2014/main" id="{3EE8EBC4-074B-8C6D-9251-F9EB16B82659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3" name="Line 105">
                <a:extLst>
                  <a:ext uri="{FF2B5EF4-FFF2-40B4-BE49-F238E27FC236}">
                    <a16:creationId xmlns:a16="http://schemas.microsoft.com/office/drawing/2014/main" id="{F1FB40A1-9731-1CB8-63C4-18F9B39EC6FC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4" name="Line 106">
                <a:extLst>
                  <a:ext uri="{FF2B5EF4-FFF2-40B4-BE49-F238E27FC236}">
                    <a16:creationId xmlns:a16="http://schemas.microsoft.com/office/drawing/2014/main" id="{2821EBAB-FDFE-1F61-9A3D-D49572F0800A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5" name="Line 107">
                <a:extLst>
                  <a:ext uri="{FF2B5EF4-FFF2-40B4-BE49-F238E27FC236}">
                    <a16:creationId xmlns:a16="http://schemas.microsoft.com/office/drawing/2014/main" id="{743D93BC-B08E-9104-BC26-C496A2CE94C1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6" name="Line 108">
                <a:extLst>
                  <a:ext uri="{FF2B5EF4-FFF2-40B4-BE49-F238E27FC236}">
                    <a16:creationId xmlns:a16="http://schemas.microsoft.com/office/drawing/2014/main" id="{0337589D-E0EF-CF0E-8AA4-CE677E965511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7" name="Line 109">
                <a:extLst>
                  <a:ext uri="{FF2B5EF4-FFF2-40B4-BE49-F238E27FC236}">
                    <a16:creationId xmlns:a16="http://schemas.microsoft.com/office/drawing/2014/main" id="{3A2FC1F0-4C73-97CB-2CFF-218AB2505DCA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8" name="Line 110">
                <a:extLst>
                  <a:ext uri="{FF2B5EF4-FFF2-40B4-BE49-F238E27FC236}">
                    <a16:creationId xmlns:a16="http://schemas.microsoft.com/office/drawing/2014/main" id="{E503D708-ECA2-0D46-D331-2F10EC8AAA70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9" name="Line 111">
                <a:extLst>
                  <a:ext uri="{FF2B5EF4-FFF2-40B4-BE49-F238E27FC236}">
                    <a16:creationId xmlns:a16="http://schemas.microsoft.com/office/drawing/2014/main" id="{A48D8BCC-456F-BD79-5B07-43FC9DE4BFBD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14" name="CustomShape 112">
              <a:extLst>
                <a:ext uri="{FF2B5EF4-FFF2-40B4-BE49-F238E27FC236}">
                  <a16:creationId xmlns:a16="http://schemas.microsoft.com/office/drawing/2014/main" id="{E4C6D3BC-1479-4EE1-D7A2-D9C4602C668B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" name="CustomShape 113">
              <a:extLst>
                <a:ext uri="{FF2B5EF4-FFF2-40B4-BE49-F238E27FC236}">
                  <a16:creationId xmlns:a16="http://schemas.microsoft.com/office/drawing/2014/main" id="{D993FC17-75DD-4705-ABBF-54E0A2EA8CA8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30" name="Group 114">
            <a:extLst>
              <a:ext uri="{FF2B5EF4-FFF2-40B4-BE49-F238E27FC236}">
                <a16:creationId xmlns:a16="http://schemas.microsoft.com/office/drawing/2014/main" id="{A5296376-D404-06D6-C3AE-A28BDD34BF85}"/>
              </a:ext>
            </a:extLst>
          </p:cNvPr>
          <p:cNvGrpSpPr/>
          <p:nvPr/>
        </p:nvGrpSpPr>
        <p:grpSpPr>
          <a:xfrm>
            <a:off x="5724101" y="4374453"/>
            <a:ext cx="311642" cy="837462"/>
            <a:chOff x="2402280" y="807840"/>
            <a:chExt cx="186480" cy="501120"/>
          </a:xfrm>
        </p:grpSpPr>
        <p:sp>
          <p:nvSpPr>
            <p:cNvPr id="1131" name="CustomShape 115">
              <a:extLst>
                <a:ext uri="{FF2B5EF4-FFF2-40B4-BE49-F238E27FC236}">
                  <a16:creationId xmlns:a16="http://schemas.microsoft.com/office/drawing/2014/main" id="{C99B7C29-7062-A8EE-6A61-593E1BADDF3C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32" name="Group 116">
              <a:extLst>
                <a:ext uri="{FF2B5EF4-FFF2-40B4-BE49-F238E27FC236}">
                  <a16:creationId xmlns:a16="http://schemas.microsoft.com/office/drawing/2014/main" id="{8E3D2ABA-C8B9-72CA-1CF6-07EFA929EAD7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135" name="Line 117">
                <a:extLst>
                  <a:ext uri="{FF2B5EF4-FFF2-40B4-BE49-F238E27FC236}">
                    <a16:creationId xmlns:a16="http://schemas.microsoft.com/office/drawing/2014/main" id="{109DBCA8-0EC9-2B30-D737-F875E556027B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6" name="Line 118">
                <a:extLst>
                  <a:ext uri="{FF2B5EF4-FFF2-40B4-BE49-F238E27FC236}">
                    <a16:creationId xmlns:a16="http://schemas.microsoft.com/office/drawing/2014/main" id="{F0072449-6413-C1B9-8984-CC7595C4E7BE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7" name="Line 119">
                <a:extLst>
                  <a:ext uri="{FF2B5EF4-FFF2-40B4-BE49-F238E27FC236}">
                    <a16:creationId xmlns:a16="http://schemas.microsoft.com/office/drawing/2014/main" id="{C7EFB406-7162-4335-6806-76ADD5214254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8" name="Line 120">
                <a:extLst>
                  <a:ext uri="{FF2B5EF4-FFF2-40B4-BE49-F238E27FC236}">
                    <a16:creationId xmlns:a16="http://schemas.microsoft.com/office/drawing/2014/main" id="{CE75FCD4-BB39-881F-E924-545D7DB88E6B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9" name="Line 121">
                <a:extLst>
                  <a:ext uri="{FF2B5EF4-FFF2-40B4-BE49-F238E27FC236}">
                    <a16:creationId xmlns:a16="http://schemas.microsoft.com/office/drawing/2014/main" id="{D0E6C31F-5D60-9D56-07D6-E18448683973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0" name="Line 122">
                <a:extLst>
                  <a:ext uri="{FF2B5EF4-FFF2-40B4-BE49-F238E27FC236}">
                    <a16:creationId xmlns:a16="http://schemas.microsoft.com/office/drawing/2014/main" id="{9541E308-B9CC-2AA1-9858-580F51075744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1" name="Line 123">
                <a:extLst>
                  <a:ext uri="{FF2B5EF4-FFF2-40B4-BE49-F238E27FC236}">
                    <a16:creationId xmlns:a16="http://schemas.microsoft.com/office/drawing/2014/main" id="{6B112A61-2BD6-3198-EC0A-65E38415FDBA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2" name="Line 124">
                <a:extLst>
                  <a:ext uri="{FF2B5EF4-FFF2-40B4-BE49-F238E27FC236}">
                    <a16:creationId xmlns:a16="http://schemas.microsoft.com/office/drawing/2014/main" id="{3FEB3D00-7F3B-AAFF-2296-717C2536DE70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3" name="Line 125">
                <a:extLst>
                  <a:ext uri="{FF2B5EF4-FFF2-40B4-BE49-F238E27FC236}">
                    <a16:creationId xmlns:a16="http://schemas.microsoft.com/office/drawing/2014/main" id="{7873CF86-4163-A913-18F2-0E478DA7434A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4" name="Line 126">
                <a:extLst>
                  <a:ext uri="{FF2B5EF4-FFF2-40B4-BE49-F238E27FC236}">
                    <a16:creationId xmlns:a16="http://schemas.microsoft.com/office/drawing/2014/main" id="{526AD62B-8DD4-AD23-8771-006FD67F1F0C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5" name="Line 127">
                <a:extLst>
                  <a:ext uri="{FF2B5EF4-FFF2-40B4-BE49-F238E27FC236}">
                    <a16:creationId xmlns:a16="http://schemas.microsoft.com/office/drawing/2014/main" id="{ADE05B2B-497C-B12D-6738-9BC2E89BBE6C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6" name="Line 128">
                <a:extLst>
                  <a:ext uri="{FF2B5EF4-FFF2-40B4-BE49-F238E27FC236}">
                    <a16:creationId xmlns:a16="http://schemas.microsoft.com/office/drawing/2014/main" id="{41AC07F7-5302-06D8-37E1-60BF0E74246A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7" name="Line 129">
                <a:extLst>
                  <a:ext uri="{FF2B5EF4-FFF2-40B4-BE49-F238E27FC236}">
                    <a16:creationId xmlns:a16="http://schemas.microsoft.com/office/drawing/2014/main" id="{F36B1195-B36E-6550-1E5D-A8939801B9B3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8" name="Line 130">
                <a:extLst>
                  <a:ext uri="{FF2B5EF4-FFF2-40B4-BE49-F238E27FC236}">
                    <a16:creationId xmlns:a16="http://schemas.microsoft.com/office/drawing/2014/main" id="{310E79A7-7DE0-2DF1-278E-746B7F046857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33" name="CustomShape 131">
              <a:extLst>
                <a:ext uri="{FF2B5EF4-FFF2-40B4-BE49-F238E27FC236}">
                  <a16:creationId xmlns:a16="http://schemas.microsoft.com/office/drawing/2014/main" id="{7FD58D0D-9F81-5BE6-190A-C914489F783F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" name="CustomShape 132">
              <a:extLst>
                <a:ext uri="{FF2B5EF4-FFF2-40B4-BE49-F238E27FC236}">
                  <a16:creationId xmlns:a16="http://schemas.microsoft.com/office/drawing/2014/main" id="{ECBAC963-5DCC-1579-4E0B-A6CF554ED667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49" name="Group 133">
            <a:extLst>
              <a:ext uri="{FF2B5EF4-FFF2-40B4-BE49-F238E27FC236}">
                <a16:creationId xmlns:a16="http://schemas.microsoft.com/office/drawing/2014/main" id="{0FEAB976-09B2-ECF3-E111-74C93A1B78CD}"/>
              </a:ext>
            </a:extLst>
          </p:cNvPr>
          <p:cNvGrpSpPr/>
          <p:nvPr/>
        </p:nvGrpSpPr>
        <p:grpSpPr>
          <a:xfrm>
            <a:off x="6068832" y="4374453"/>
            <a:ext cx="311642" cy="837462"/>
            <a:chOff x="2608560" y="807840"/>
            <a:chExt cx="186480" cy="501120"/>
          </a:xfrm>
        </p:grpSpPr>
        <p:sp>
          <p:nvSpPr>
            <p:cNvPr id="1150" name="CustomShape 134">
              <a:extLst>
                <a:ext uri="{FF2B5EF4-FFF2-40B4-BE49-F238E27FC236}">
                  <a16:creationId xmlns:a16="http://schemas.microsoft.com/office/drawing/2014/main" id="{978A30F7-7883-32B6-1C17-BAAB0E0963FB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51" name="Group 135">
              <a:extLst>
                <a:ext uri="{FF2B5EF4-FFF2-40B4-BE49-F238E27FC236}">
                  <a16:creationId xmlns:a16="http://schemas.microsoft.com/office/drawing/2014/main" id="{A28B4B0D-17C9-6BDE-2C70-DD3A1118D729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154" name="Line 136">
                <a:extLst>
                  <a:ext uri="{FF2B5EF4-FFF2-40B4-BE49-F238E27FC236}">
                    <a16:creationId xmlns:a16="http://schemas.microsoft.com/office/drawing/2014/main" id="{81D4212E-681F-0744-618F-EC043325A864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5" name="Line 137">
                <a:extLst>
                  <a:ext uri="{FF2B5EF4-FFF2-40B4-BE49-F238E27FC236}">
                    <a16:creationId xmlns:a16="http://schemas.microsoft.com/office/drawing/2014/main" id="{AC877CA9-ECFD-F2E4-326E-CDC585F44A83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6" name="Line 138">
                <a:extLst>
                  <a:ext uri="{FF2B5EF4-FFF2-40B4-BE49-F238E27FC236}">
                    <a16:creationId xmlns:a16="http://schemas.microsoft.com/office/drawing/2014/main" id="{56D33B5D-A448-D321-5940-4F4E47E727FD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7" name="Line 139">
                <a:extLst>
                  <a:ext uri="{FF2B5EF4-FFF2-40B4-BE49-F238E27FC236}">
                    <a16:creationId xmlns:a16="http://schemas.microsoft.com/office/drawing/2014/main" id="{1E97951F-ED72-59C9-56BA-2D9D0CB4715C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8" name="Line 140">
                <a:extLst>
                  <a:ext uri="{FF2B5EF4-FFF2-40B4-BE49-F238E27FC236}">
                    <a16:creationId xmlns:a16="http://schemas.microsoft.com/office/drawing/2014/main" id="{325381AA-5F22-4A03-3D3D-BD04ED52DC8C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9" name="Line 141">
                <a:extLst>
                  <a:ext uri="{FF2B5EF4-FFF2-40B4-BE49-F238E27FC236}">
                    <a16:creationId xmlns:a16="http://schemas.microsoft.com/office/drawing/2014/main" id="{82F6DB20-CA40-99F2-4F3F-652A637979F8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0" name="Line 142">
                <a:extLst>
                  <a:ext uri="{FF2B5EF4-FFF2-40B4-BE49-F238E27FC236}">
                    <a16:creationId xmlns:a16="http://schemas.microsoft.com/office/drawing/2014/main" id="{4B0D05C6-2A30-B9C9-6E12-CE6456AB6E1E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1" name="Line 143">
                <a:extLst>
                  <a:ext uri="{FF2B5EF4-FFF2-40B4-BE49-F238E27FC236}">
                    <a16:creationId xmlns:a16="http://schemas.microsoft.com/office/drawing/2014/main" id="{7299414A-B3E8-FC4C-DE7E-9A61DD71732F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2" name="Line 144">
                <a:extLst>
                  <a:ext uri="{FF2B5EF4-FFF2-40B4-BE49-F238E27FC236}">
                    <a16:creationId xmlns:a16="http://schemas.microsoft.com/office/drawing/2014/main" id="{BB70C4B0-485B-ECB1-97C5-759495EA49BC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3" name="Line 145">
                <a:extLst>
                  <a:ext uri="{FF2B5EF4-FFF2-40B4-BE49-F238E27FC236}">
                    <a16:creationId xmlns:a16="http://schemas.microsoft.com/office/drawing/2014/main" id="{FDF4B795-B983-648C-B760-0B9A5B8F2F54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4" name="Line 146">
                <a:extLst>
                  <a:ext uri="{FF2B5EF4-FFF2-40B4-BE49-F238E27FC236}">
                    <a16:creationId xmlns:a16="http://schemas.microsoft.com/office/drawing/2014/main" id="{EB6B67AB-DC29-2BFF-626E-3FCFFAC207E8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5" name="Line 147">
                <a:extLst>
                  <a:ext uri="{FF2B5EF4-FFF2-40B4-BE49-F238E27FC236}">
                    <a16:creationId xmlns:a16="http://schemas.microsoft.com/office/drawing/2014/main" id="{E932DF76-F5E2-0A5A-7CC9-CF4E29365A38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6" name="Line 148">
                <a:extLst>
                  <a:ext uri="{FF2B5EF4-FFF2-40B4-BE49-F238E27FC236}">
                    <a16:creationId xmlns:a16="http://schemas.microsoft.com/office/drawing/2014/main" id="{BCB455DA-3017-74B5-050B-A0626E6148C2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7" name="Line 149">
                <a:extLst>
                  <a:ext uri="{FF2B5EF4-FFF2-40B4-BE49-F238E27FC236}">
                    <a16:creationId xmlns:a16="http://schemas.microsoft.com/office/drawing/2014/main" id="{5F303CE1-6AF1-4DD4-5C9A-688C1CAC5C5B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52" name="CustomShape 150">
              <a:extLst>
                <a:ext uri="{FF2B5EF4-FFF2-40B4-BE49-F238E27FC236}">
                  <a16:creationId xmlns:a16="http://schemas.microsoft.com/office/drawing/2014/main" id="{40117C6E-5EFD-3BF4-28ED-3D8BE9CFAEE7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" name="CustomShape 151">
              <a:extLst>
                <a:ext uri="{FF2B5EF4-FFF2-40B4-BE49-F238E27FC236}">
                  <a16:creationId xmlns:a16="http://schemas.microsoft.com/office/drawing/2014/main" id="{F1029F56-F795-49D6-5A67-C91D8CF71A33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8" name="Group 152">
            <a:extLst>
              <a:ext uri="{FF2B5EF4-FFF2-40B4-BE49-F238E27FC236}">
                <a16:creationId xmlns:a16="http://schemas.microsoft.com/office/drawing/2014/main" id="{54E10301-B979-0333-8459-F218D2EFDD7F}"/>
              </a:ext>
            </a:extLst>
          </p:cNvPr>
          <p:cNvGrpSpPr/>
          <p:nvPr/>
        </p:nvGrpSpPr>
        <p:grpSpPr>
          <a:xfrm>
            <a:off x="6413563" y="4374453"/>
            <a:ext cx="311642" cy="837462"/>
            <a:chOff x="2814840" y="807840"/>
            <a:chExt cx="186480" cy="501120"/>
          </a:xfrm>
        </p:grpSpPr>
        <p:sp>
          <p:nvSpPr>
            <p:cNvPr id="1169" name="CustomShape 153">
              <a:extLst>
                <a:ext uri="{FF2B5EF4-FFF2-40B4-BE49-F238E27FC236}">
                  <a16:creationId xmlns:a16="http://schemas.microsoft.com/office/drawing/2014/main" id="{D3904FBB-7B8A-92C7-241F-C5A828885DBC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70" name="Group 154">
              <a:extLst>
                <a:ext uri="{FF2B5EF4-FFF2-40B4-BE49-F238E27FC236}">
                  <a16:creationId xmlns:a16="http://schemas.microsoft.com/office/drawing/2014/main" id="{FBE9F7AB-2D35-219E-6019-DECC507156B2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173" name="Line 155">
                <a:extLst>
                  <a:ext uri="{FF2B5EF4-FFF2-40B4-BE49-F238E27FC236}">
                    <a16:creationId xmlns:a16="http://schemas.microsoft.com/office/drawing/2014/main" id="{A78CF85A-F45C-6ABB-83F9-7AABEC658FA6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4" name="Line 156">
                <a:extLst>
                  <a:ext uri="{FF2B5EF4-FFF2-40B4-BE49-F238E27FC236}">
                    <a16:creationId xmlns:a16="http://schemas.microsoft.com/office/drawing/2014/main" id="{762FADCA-EB32-41D0-EABE-F7F023B70FE1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5" name="Line 157">
                <a:extLst>
                  <a:ext uri="{FF2B5EF4-FFF2-40B4-BE49-F238E27FC236}">
                    <a16:creationId xmlns:a16="http://schemas.microsoft.com/office/drawing/2014/main" id="{01E9E31D-8D58-F15E-85F7-5729579501C4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6" name="Line 158">
                <a:extLst>
                  <a:ext uri="{FF2B5EF4-FFF2-40B4-BE49-F238E27FC236}">
                    <a16:creationId xmlns:a16="http://schemas.microsoft.com/office/drawing/2014/main" id="{A84B9C87-2B41-9CA8-7A7D-6697DA57982B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7" name="Line 159">
                <a:extLst>
                  <a:ext uri="{FF2B5EF4-FFF2-40B4-BE49-F238E27FC236}">
                    <a16:creationId xmlns:a16="http://schemas.microsoft.com/office/drawing/2014/main" id="{E9D4E427-136E-5B46-6FC7-7795FB08273E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8" name="Line 160">
                <a:extLst>
                  <a:ext uri="{FF2B5EF4-FFF2-40B4-BE49-F238E27FC236}">
                    <a16:creationId xmlns:a16="http://schemas.microsoft.com/office/drawing/2014/main" id="{AADAF0A4-5D35-9E40-09FB-F77BD07C03C5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9" name="Line 161">
                <a:extLst>
                  <a:ext uri="{FF2B5EF4-FFF2-40B4-BE49-F238E27FC236}">
                    <a16:creationId xmlns:a16="http://schemas.microsoft.com/office/drawing/2014/main" id="{42479A92-C0E8-1573-97E8-5D32A68E7657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" name="Line 162">
                <a:extLst>
                  <a:ext uri="{FF2B5EF4-FFF2-40B4-BE49-F238E27FC236}">
                    <a16:creationId xmlns:a16="http://schemas.microsoft.com/office/drawing/2014/main" id="{7F60C18C-1C73-C75D-757C-C860C519683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" name="Line 163">
                <a:extLst>
                  <a:ext uri="{FF2B5EF4-FFF2-40B4-BE49-F238E27FC236}">
                    <a16:creationId xmlns:a16="http://schemas.microsoft.com/office/drawing/2014/main" id="{620FAC4F-43CB-3990-B055-4726CA9AE7F2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" name="Line 164">
                <a:extLst>
                  <a:ext uri="{FF2B5EF4-FFF2-40B4-BE49-F238E27FC236}">
                    <a16:creationId xmlns:a16="http://schemas.microsoft.com/office/drawing/2014/main" id="{FE15C411-D9B2-CF5A-DB4F-D6158B596865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" name="Line 165">
                <a:extLst>
                  <a:ext uri="{FF2B5EF4-FFF2-40B4-BE49-F238E27FC236}">
                    <a16:creationId xmlns:a16="http://schemas.microsoft.com/office/drawing/2014/main" id="{ABEAAB35-4C72-3BED-F5A6-810C226D53F5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4" name="Line 166">
                <a:extLst>
                  <a:ext uri="{FF2B5EF4-FFF2-40B4-BE49-F238E27FC236}">
                    <a16:creationId xmlns:a16="http://schemas.microsoft.com/office/drawing/2014/main" id="{0713EF56-D805-C807-0A2E-5B18FA1FFA9E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5" name="Line 167">
                <a:extLst>
                  <a:ext uri="{FF2B5EF4-FFF2-40B4-BE49-F238E27FC236}">
                    <a16:creationId xmlns:a16="http://schemas.microsoft.com/office/drawing/2014/main" id="{8B86F0D6-77DF-BA4C-62A3-0461087D03C6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6" name="Line 168">
                <a:extLst>
                  <a:ext uri="{FF2B5EF4-FFF2-40B4-BE49-F238E27FC236}">
                    <a16:creationId xmlns:a16="http://schemas.microsoft.com/office/drawing/2014/main" id="{2629056C-964D-BF2A-375D-4DDDD80DB550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71" name="CustomShape 169">
              <a:extLst>
                <a:ext uri="{FF2B5EF4-FFF2-40B4-BE49-F238E27FC236}">
                  <a16:creationId xmlns:a16="http://schemas.microsoft.com/office/drawing/2014/main" id="{F2C48649-2126-07F5-8C1E-FCB9BF4FBFE4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" name="CustomShape 170">
              <a:extLst>
                <a:ext uri="{FF2B5EF4-FFF2-40B4-BE49-F238E27FC236}">
                  <a16:creationId xmlns:a16="http://schemas.microsoft.com/office/drawing/2014/main" id="{8DCF5F5D-9354-261D-2121-4FC1E1F95D34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87" name="CustomShape 171">
            <a:extLst>
              <a:ext uri="{FF2B5EF4-FFF2-40B4-BE49-F238E27FC236}">
                <a16:creationId xmlns:a16="http://schemas.microsoft.com/office/drawing/2014/main" id="{FAD63D35-6195-6FFC-1274-11DF90E26CCB}"/>
              </a:ext>
            </a:extLst>
          </p:cNvPr>
          <p:cNvSpPr/>
          <p:nvPr/>
        </p:nvSpPr>
        <p:spPr>
          <a:xfrm>
            <a:off x="3292334" y="4373852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6" name="TextBox 1195">
            <a:extLst>
              <a:ext uri="{FF2B5EF4-FFF2-40B4-BE49-F238E27FC236}">
                <a16:creationId xmlns:a16="http://schemas.microsoft.com/office/drawing/2014/main" id="{4A8100A7-EF2A-65E7-6F7A-E593F582320F}"/>
              </a:ext>
            </a:extLst>
          </p:cNvPr>
          <p:cNvSpPr txBox="1"/>
          <p:nvPr/>
        </p:nvSpPr>
        <p:spPr>
          <a:xfrm>
            <a:off x="960460" y="4449656"/>
            <a:ext cx="1247457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197" name="Straight Arrow Connector 1196">
            <a:extLst>
              <a:ext uri="{FF2B5EF4-FFF2-40B4-BE49-F238E27FC236}">
                <a16:creationId xmlns:a16="http://schemas.microsoft.com/office/drawing/2014/main" id="{1B9A1689-56AC-2CD7-967E-A29E00BC9FBE}"/>
              </a:ext>
            </a:extLst>
          </p:cNvPr>
          <p:cNvCxnSpPr>
            <a:cxnSpLocks/>
            <a:stCxn id="1196" idx="3"/>
          </p:cNvCxnSpPr>
          <p:nvPr/>
        </p:nvCxnSpPr>
        <p:spPr>
          <a:xfrm flipV="1">
            <a:off x="2207917" y="4757940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8" name="Group 2">
            <a:extLst>
              <a:ext uri="{FF2B5EF4-FFF2-40B4-BE49-F238E27FC236}">
                <a16:creationId xmlns:a16="http://schemas.microsoft.com/office/drawing/2014/main" id="{0AF536C3-8EF6-0D45-632F-C2EE9C84FEFF}"/>
              </a:ext>
            </a:extLst>
          </p:cNvPr>
          <p:cNvGrpSpPr/>
          <p:nvPr/>
        </p:nvGrpSpPr>
        <p:grpSpPr>
          <a:xfrm>
            <a:off x="3996837" y="3522083"/>
            <a:ext cx="311642" cy="837462"/>
            <a:chOff x="1370160" y="807840"/>
            <a:chExt cx="186480" cy="501120"/>
          </a:xfrm>
        </p:grpSpPr>
        <p:sp>
          <p:nvSpPr>
            <p:cNvPr id="1199" name="CustomShape 3">
              <a:extLst>
                <a:ext uri="{FF2B5EF4-FFF2-40B4-BE49-F238E27FC236}">
                  <a16:creationId xmlns:a16="http://schemas.microsoft.com/office/drawing/2014/main" id="{00EA649C-66C6-8636-045D-5703C283BA22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00" name="Group 4">
              <a:extLst>
                <a:ext uri="{FF2B5EF4-FFF2-40B4-BE49-F238E27FC236}">
                  <a16:creationId xmlns:a16="http://schemas.microsoft.com/office/drawing/2014/main" id="{099CD12A-ECDC-11E9-89C0-FFA33989367D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1203" name="Line 5">
                <a:extLst>
                  <a:ext uri="{FF2B5EF4-FFF2-40B4-BE49-F238E27FC236}">
                    <a16:creationId xmlns:a16="http://schemas.microsoft.com/office/drawing/2014/main" id="{E4B3C458-38AB-F865-642B-A5B565AC3AB4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4" name="Line 6">
                <a:extLst>
                  <a:ext uri="{FF2B5EF4-FFF2-40B4-BE49-F238E27FC236}">
                    <a16:creationId xmlns:a16="http://schemas.microsoft.com/office/drawing/2014/main" id="{CB63FE06-3A1A-7F03-A5C8-C885CD53B52E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5" name="Line 7">
                <a:extLst>
                  <a:ext uri="{FF2B5EF4-FFF2-40B4-BE49-F238E27FC236}">
                    <a16:creationId xmlns:a16="http://schemas.microsoft.com/office/drawing/2014/main" id="{944141F7-39A2-D3A1-2BA6-77BB28C0598F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6" name="Line 8">
                <a:extLst>
                  <a:ext uri="{FF2B5EF4-FFF2-40B4-BE49-F238E27FC236}">
                    <a16:creationId xmlns:a16="http://schemas.microsoft.com/office/drawing/2014/main" id="{04E1655C-A4B1-E9DC-45DB-D3930B3CEFF2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7" name="Line 9">
                <a:extLst>
                  <a:ext uri="{FF2B5EF4-FFF2-40B4-BE49-F238E27FC236}">
                    <a16:creationId xmlns:a16="http://schemas.microsoft.com/office/drawing/2014/main" id="{629BD804-E049-6E10-B4BE-ECF6BC45BE5E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8" name="Line 10">
                <a:extLst>
                  <a:ext uri="{FF2B5EF4-FFF2-40B4-BE49-F238E27FC236}">
                    <a16:creationId xmlns:a16="http://schemas.microsoft.com/office/drawing/2014/main" id="{F4B37AF5-48B5-2FDE-13EF-359449B9036D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9" name="Line 11">
                <a:extLst>
                  <a:ext uri="{FF2B5EF4-FFF2-40B4-BE49-F238E27FC236}">
                    <a16:creationId xmlns:a16="http://schemas.microsoft.com/office/drawing/2014/main" id="{9A5C22A6-B5FF-E9D7-B01E-4590028B9886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0" name="Line 12">
                <a:extLst>
                  <a:ext uri="{FF2B5EF4-FFF2-40B4-BE49-F238E27FC236}">
                    <a16:creationId xmlns:a16="http://schemas.microsoft.com/office/drawing/2014/main" id="{DEE0524D-67E8-04FE-B167-DB110501B8F7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1" name="Line 13">
                <a:extLst>
                  <a:ext uri="{FF2B5EF4-FFF2-40B4-BE49-F238E27FC236}">
                    <a16:creationId xmlns:a16="http://schemas.microsoft.com/office/drawing/2014/main" id="{E5D4F165-41CD-5384-9F33-91574783F930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2" name="Line 14">
                <a:extLst>
                  <a:ext uri="{FF2B5EF4-FFF2-40B4-BE49-F238E27FC236}">
                    <a16:creationId xmlns:a16="http://schemas.microsoft.com/office/drawing/2014/main" id="{56C4339B-F279-F15A-7052-A609307955EC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3" name="Line 15">
                <a:extLst>
                  <a:ext uri="{FF2B5EF4-FFF2-40B4-BE49-F238E27FC236}">
                    <a16:creationId xmlns:a16="http://schemas.microsoft.com/office/drawing/2014/main" id="{1280F233-E641-1BBA-2875-C9D91F93429E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4" name="Line 16">
                <a:extLst>
                  <a:ext uri="{FF2B5EF4-FFF2-40B4-BE49-F238E27FC236}">
                    <a16:creationId xmlns:a16="http://schemas.microsoft.com/office/drawing/2014/main" id="{00CD9B31-DBA8-A992-892E-EAD701B7438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5" name="Line 17">
                <a:extLst>
                  <a:ext uri="{FF2B5EF4-FFF2-40B4-BE49-F238E27FC236}">
                    <a16:creationId xmlns:a16="http://schemas.microsoft.com/office/drawing/2014/main" id="{2C93C9B6-EBAE-6C30-F38D-6CAEAC742C97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6" name="Line 18">
                <a:extLst>
                  <a:ext uri="{FF2B5EF4-FFF2-40B4-BE49-F238E27FC236}">
                    <a16:creationId xmlns:a16="http://schemas.microsoft.com/office/drawing/2014/main" id="{8DFB468D-A499-295F-52E0-F9252C355EA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01" name="CustomShape 19">
              <a:extLst>
                <a:ext uri="{FF2B5EF4-FFF2-40B4-BE49-F238E27FC236}">
                  <a16:creationId xmlns:a16="http://schemas.microsoft.com/office/drawing/2014/main" id="{25A0CDD4-22D3-FFD2-CD30-5E6BA281C9C3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2" name="CustomShape 20">
              <a:extLst>
                <a:ext uri="{FF2B5EF4-FFF2-40B4-BE49-F238E27FC236}">
                  <a16:creationId xmlns:a16="http://schemas.microsoft.com/office/drawing/2014/main" id="{33960BFF-1B90-3E32-BFAF-CA0CA2A16A02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17" name="CustomShape 21">
            <a:extLst>
              <a:ext uri="{FF2B5EF4-FFF2-40B4-BE49-F238E27FC236}">
                <a16:creationId xmlns:a16="http://schemas.microsoft.com/office/drawing/2014/main" id="{63DB3DA2-2078-3DB2-A508-B8F64B8D4CE0}"/>
              </a:ext>
            </a:extLst>
          </p:cNvPr>
          <p:cNvSpPr/>
          <p:nvPr/>
        </p:nvSpPr>
        <p:spPr>
          <a:xfrm>
            <a:off x="3682188" y="3522084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18" name="Group 22">
            <a:extLst>
              <a:ext uri="{FF2B5EF4-FFF2-40B4-BE49-F238E27FC236}">
                <a16:creationId xmlns:a16="http://schemas.microsoft.com/office/drawing/2014/main" id="{A6AA4DCA-B598-514D-FE72-324A9BBD98BC}"/>
              </a:ext>
            </a:extLst>
          </p:cNvPr>
          <p:cNvGrpSpPr/>
          <p:nvPr/>
        </p:nvGrpSpPr>
        <p:grpSpPr>
          <a:xfrm>
            <a:off x="3682789" y="3516067"/>
            <a:ext cx="155821" cy="837462"/>
            <a:chOff x="1182240" y="804240"/>
            <a:chExt cx="93240" cy="501120"/>
          </a:xfrm>
        </p:grpSpPr>
        <p:sp>
          <p:nvSpPr>
            <p:cNvPr id="1219" name="Line 23">
              <a:extLst>
                <a:ext uri="{FF2B5EF4-FFF2-40B4-BE49-F238E27FC236}">
                  <a16:creationId xmlns:a16="http://schemas.microsoft.com/office/drawing/2014/main" id="{BB8DFFB3-A9E7-E2AF-17F2-9FA0B961D83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0" name="Line 24">
              <a:extLst>
                <a:ext uri="{FF2B5EF4-FFF2-40B4-BE49-F238E27FC236}">
                  <a16:creationId xmlns:a16="http://schemas.microsoft.com/office/drawing/2014/main" id="{EAF0C06B-ACFA-0022-D230-6AD42C13293A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1" name="Line 25">
              <a:extLst>
                <a:ext uri="{FF2B5EF4-FFF2-40B4-BE49-F238E27FC236}">
                  <a16:creationId xmlns:a16="http://schemas.microsoft.com/office/drawing/2014/main" id="{663AA491-41F9-5F2D-7378-AA975C4EBB48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2" name="Line 26">
              <a:extLst>
                <a:ext uri="{FF2B5EF4-FFF2-40B4-BE49-F238E27FC236}">
                  <a16:creationId xmlns:a16="http://schemas.microsoft.com/office/drawing/2014/main" id="{1CFEDE5D-294E-1797-C926-4B72B729E9C3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3" name="Line 27">
              <a:extLst>
                <a:ext uri="{FF2B5EF4-FFF2-40B4-BE49-F238E27FC236}">
                  <a16:creationId xmlns:a16="http://schemas.microsoft.com/office/drawing/2014/main" id="{446606FB-C5AF-FA83-3945-5BC3F5D7839E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4" name="Line 28">
              <a:extLst>
                <a:ext uri="{FF2B5EF4-FFF2-40B4-BE49-F238E27FC236}">
                  <a16:creationId xmlns:a16="http://schemas.microsoft.com/office/drawing/2014/main" id="{026259F5-B511-33C7-1A87-21C39EA6B5E7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5" name="Line 29">
              <a:extLst>
                <a:ext uri="{FF2B5EF4-FFF2-40B4-BE49-F238E27FC236}">
                  <a16:creationId xmlns:a16="http://schemas.microsoft.com/office/drawing/2014/main" id="{C82FAC11-7DC2-EC17-B154-9DAB7F2A134A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6" name="Line 30">
              <a:extLst>
                <a:ext uri="{FF2B5EF4-FFF2-40B4-BE49-F238E27FC236}">
                  <a16:creationId xmlns:a16="http://schemas.microsoft.com/office/drawing/2014/main" id="{FCFC3544-3232-9915-4022-F18311311EFA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7" name="Line 31">
              <a:extLst>
                <a:ext uri="{FF2B5EF4-FFF2-40B4-BE49-F238E27FC236}">
                  <a16:creationId xmlns:a16="http://schemas.microsoft.com/office/drawing/2014/main" id="{3AF3E9BF-930A-FF2E-EC1E-D6E31B14F5FE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8" name="Line 32">
              <a:extLst>
                <a:ext uri="{FF2B5EF4-FFF2-40B4-BE49-F238E27FC236}">
                  <a16:creationId xmlns:a16="http://schemas.microsoft.com/office/drawing/2014/main" id="{919E0018-E556-972E-93BB-42BAB512B1C0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9" name="Line 33">
              <a:extLst>
                <a:ext uri="{FF2B5EF4-FFF2-40B4-BE49-F238E27FC236}">
                  <a16:creationId xmlns:a16="http://schemas.microsoft.com/office/drawing/2014/main" id="{CCD926C7-EEB0-9941-7393-954A98508769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0" name="Line 34">
              <a:extLst>
                <a:ext uri="{FF2B5EF4-FFF2-40B4-BE49-F238E27FC236}">
                  <a16:creationId xmlns:a16="http://schemas.microsoft.com/office/drawing/2014/main" id="{0EE90983-35E2-EA65-9301-7BC3764E5FBC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1" name="Line 35">
              <a:extLst>
                <a:ext uri="{FF2B5EF4-FFF2-40B4-BE49-F238E27FC236}">
                  <a16:creationId xmlns:a16="http://schemas.microsoft.com/office/drawing/2014/main" id="{F66DABF0-2892-A724-8DBF-8EC509B245C6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2" name="Line 36">
              <a:extLst>
                <a:ext uri="{FF2B5EF4-FFF2-40B4-BE49-F238E27FC236}">
                  <a16:creationId xmlns:a16="http://schemas.microsoft.com/office/drawing/2014/main" id="{91FA5B10-CC3B-C2E5-3E2D-EB6A073BC6A0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33" name="TextShape 37">
            <a:extLst>
              <a:ext uri="{FF2B5EF4-FFF2-40B4-BE49-F238E27FC236}">
                <a16:creationId xmlns:a16="http://schemas.microsoft.com/office/drawing/2014/main" id="{134A833F-67CF-5042-C2AE-0791E395EEB8}"/>
              </a:ext>
            </a:extLst>
          </p:cNvPr>
          <p:cNvSpPr txBox="1"/>
          <p:nvPr/>
        </p:nvSpPr>
        <p:spPr>
          <a:xfrm rot="16200000">
            <a:off x="2920981" y="3744219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1234" name="Group 38">
            <a:extLst>
              <a:ext uri="{FF2B5EF4-FFF2-40B4-BE49-F238E27FC236}">
                <a16:creationId xmlns:a16="http://schemas.microsoft.com/office/drawing/2014/main" id="{3A47A560-4F51-B3C9-C2E2-786E021F1955}"/>
              </a:ext>
            </a:extLst>
          </p:cNvPr>
          <p:cNvGrpSpPr/>
          <p:nvPr/>
        </p:nvGrpSpPr>
        <p:grpSpPr>
          <a:xfrm>
            <a:off x="4341568" y="3522083"/>
            <a:ext cx="311642" cy="837462"/>
            <a:chOff x="1576440" y="807840"/>
            <a:chExt cx="186480" cy="501120"/>
          </a:xfrm>
        </p:grpSpPr>
        <p:sp>
          <p:nvSpPr>
            <p:cNvPr id="1235" name="CustomShape 39">
              <a:extLst>
                <a:ext uri="{FF2B5EF4-FFF2-40B4-BE49-F238E27FC236}">
                  <a16:creationId xmlns:a16="http://schemas.microsoft.com/office/drawing/2014/main" id="{B29C4196-0F6B-CE92-E581-3C40CD23D9C3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36" name="Group 40">
              <a:extLst>
                <a:ext uri="{FF2B5EF4-FFF2-40B4-BE49-F238E27FC236}">
                  <a16:creationId xmlns:a16="http://schemas.microsoft.com/office/drawing/2014/main" id="{EF1BDE8F-FD23-F8F6-80B8-F5BF193B69FD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1239" name="Line 41">
                <a:extLst>
                  <a:ext uri="{FF2B5EF4-FFF2-40B4-BE49-F238E27FC236}">
                    <a16:creationId xmlns:a16="http://schemas.microsoft.com/office/drawing/2014/main" id="{10BC7FE1-CAA9-43E5-B1C1-EFF134C7AEBB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0" name="Line 42">
                <a:extLst>
                  <a:ext uri="{FF2B5EF4-FFF2-40B4-BE49-F238E27FC236}">
                    <a16:creationId xmlns:a16="http://schemas.microsoft.com/office/drawing/2014/main" id="{3A1CB467-07D8-456E-C84F-497409B9ED45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1" name="Line 43">
                <a:extLst>
                  <a:ext uri="{FF2B5EF4-FFF2-40B4-BE49-F238E27FC236}">
                    <a16:creationId xmlns:a16="http://schemas.microsoft.com/office/drawing/2014/main" id="{FFEBCCB3-7D30-B4D3-05A3-E9ABE56F515E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2" name="Line 44">
                <a:extLst>
                  <a:ext uri="{FF2B5EF4-FFF2-40B4-BE49-F238E27FC236}">
                    <a16:creationId xmlns:a16="http://schemas.microsoft.com/office/drawing/2014/main" id="{CF832372-5924-AA9C-DD41-32BFDAF408BC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3" name="Line 45">
                <a:extLst>
                  <a:ext uri="{FF2B5EF4-FFF2-40B4-BE49-F238E27FC236}">
                    <a16:creationId xmlns:a16="http://schemas.microsoft.com/office/drawing/2014/main" id="{726A6031-9BFE-BBDE-98E7-C1520BE8B53F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4" name="Line 46">
                <a:extLst>
                  <a:ext uri="{FF2B5EF4-FFF2-40B4-BE49-F238E27FC236}">
                    <a16:creationId xmlns:a16="http://schemas.microsoft.com/office/drawing/2014/main" id="{8C2C52CA-28D4-CCB8-C9F9-CB7B3AE8BDE1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5" name="Line 47">
                <a:extLst>
                  <a:ext uri="{FF2B5EF4-FFF2-40B4-BE49-F238E27FC236}">
                    <a16:creationId xmlns:a16="http://schemas.microsoft.com/office/drawing/2014/main" id="{5E475E64-0E27-6214-6293-AB7EF313F5C2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6" name="Line 48">
                <a:extLst>
                  <a:ext uri="{FF2B5EF4-FFF2-40B4-BE49-F238E27FC236}">
                    <a16:creationId xmlns:a16="http://schemas.microsoft.com/office/drawing/2014/main" id="{EF8D0D61-01D3-76E4-38D8-04B2D01F0C82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7" name="Line 49">
                <a:extLst>
                  <a:ext uri="{FF2B5EF4-FFF2-40B4-BE49-F238E27FC236}">
                    <a16:creationId xmlns:a16="http://schemas.microsoft.com/office/drawing/2014/main" id="{B37711AA-AF10-94CF-7F8C-B258BED2FA9A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8" name="Line 50">
                <a:extLst>
                  <a:ext uri="{FF2B5EF4-FFF2-40B4-BE49-F238E27FC236}">
                    <a16:creationId xmlns:a16="http://schemas.microsoft.com/office/drawing/2014/main" id="{44FD3935-18DA-AAC2-D349-B8C86A7F8333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9" name="Line 51">
                <a:extLst>
                  <a:ext uri="{FF2B5EF4-FFF2-40B4-BE49-F238E27FC236}">
                    <a16:creationId xmlns:a16="http://schemas.microsoft.com/office/drawing/2014/main" id="{AB4A21F3-7E46-C5D7-5C3F-94CA97692681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0" name="Line 52">
                <a:extLst>
                  <a:ext uri="{FF2B5EF4-FFF2-40B4-BE49-F238E27FC236}">
                    <a16:creationId xmlns:a16="http://schemas.microsoft.com/office/drawing/2014/main" id="{7349B4A1-B74C-BA32-639D-3F0B6B93C7D5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1" name="Line 53">
                <a:extLst>
                  <a:ext uri="{FF2B5EF4-FFF2-40B4-BE49-F238E27FC236}">
                    <a16:creationId xmlns:a16="http://schemas.microsoft.com/office/drawing/2014/main" id="{17DFA77C-B008-351F-B5CD-58D36975BF62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2" name="Line 54">
                <a:extLst>
                  <a:ext uri="{FF2B5EF4-FFF2-40B4-BE49-F238E27FC236}">
                    <a16:creationId xmlns:a16="http://schemas.microsoft.com/office/drawing/2014/main" id="{969DCC0B-A901-3E22-1C51-EB863D5664EC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37" name="CustomShape 55">
              <a:extLst>
                <a:ext uri="{FF2B5EF4-FFF2-40B4-BE49-F238E27FC236}">
                  <a16:creationId xmlns:a16="http://schemas.microsoft.com/office/drawing/2014/main" id="{AF7221F3-20D5-2D1C-0539-732F96DFD3EA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8" name="CustomShape 56">
              <a:extLst>
                <a:ext uri="{FF2B5EF4-FFF2-40B4-BE49-F238E27FC236}">
                  <a16:creationId xmlns:a16="http://schemas.microsoft.com/office/drawing/2014/main" id="{75874D63-6F64-F800-9F8F-123A99046C35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53" name="Group 57">
            <a:extLst>
              <a:ext uri="{FF2B5EF4-FFF2-40B4-BE49-F238E27FC236}">
                <a16:creationId xmlns:a16="http://schemas.microsoft.com/office/drawing/2014/main" id="{C9E12496-D5D2-1889-1ADB-5A94522A0E69}"/>
              </a:ext>
            </a:extLst>
          </p:cNvPr>
          <p:cNvGrpSpPr/>
          <p:nvPr/>
        </p:nvGrpSpPr>
        <p:grpSpPr>
          <a:xfrm>
            <a:off x="4686901" y="3522083"/>
            <a:ext cx="311642" cy="837462"/>
            <a:chOff x="1783080" y="807840"/>
            <a:chExt cx="186480" cy="501120"/>
          </a:xfrm>
        </p:grpSpPr>
        <p:sp>
          <p:nvSpPr>
            <p:cNvPr id="1254" name="CustomShape 58">
              <a:extLst>
                <a:ext uri="{FF2B5EF4-FFF2-40B4-BE49-F238E27FC236}">
                  <a16:creationId xmlns:a16="http://schemas.microsoft.com/office/drawing/2014/main" id="{A30BBECB-B249-8498-3D0A-F6F3268E697F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55" name="Group 59">
              <a:extLst>
                <a:ext uri="{FF2B5EF4-FFF2-40B4-BE49-F238E27FC236}">
                  <a16:creationId xmlns:a16="http://schemas.microsoft.com/office/drawing/2014/main" id="{E1B2E594-ACB9-20AD-1A17-C863D161FBFC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1258" name="Line 60">
                <a:extLst>
                  <a:ext uri="{FF2B5EF4-FFF2-40B4-BE49-F238E27FC236}">
                    <a16:creationId xmlns:a16="http://schemas.microsoft.com/office/drawing/2014/main" id="{3746EA2E-333D-D263-500C-275472AAEC1E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9" name="Line 61">
                <a:extLst>
                  <a:ext uri="{FF2B5EF4-FFF2-40B4-BE49-F238E27FC236}">
                    <a16:creationId xmlns:a16="http://schemas.microsoft.com/office/drawing/2014/main" id="{4D4D9B30-EC6F-210D-B2BA-F50B0998A5A7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0" name="Line 62">
                <a:extLst>
                  <a:ext uri="{FF2B5EF4-FFF2-40B4-BE49-F238E27FC236}">
                    <a16:creationId xmlns:a16="http://schemas.microsoft.com/office/drawing/2014/main" id="{9F8D7210-D76A-EF4B-BF67-DBF763A63369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1" name="Line 63">
                <a:extLst>
                  <a:ext uri="{FF2B5EF4-FFF2-40B4-BE49-F238E27FC236}">
                    <a16:creationId xmlns:a16="http://schemas.microsoft.com/office/drawing/2014/main" id="{BDE7F141-F164-CAD1-350A-9000AE4FB0F3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2" name="Line 64">
                <a:extLst>
                  <a:ext uri="{FF2B5EF4-FFF2-40B4-BE49-F238E27FC236}">
                    <a16:creationId xmlns:a16="http://schemas.microsoft.com/office/drawing/2014/main" id="{1C3A6B22-8F31-1F83-7F47-8E0A2E7FEDEF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3" name="Line 65">
                <a:extLst>
                  <a:ext uri="{FF2B5EF4-FFF2-40B4-BE49-F238E27FC236}">
                    <a16:creationId xmlns:a16="http://schemas.microsoft.com/office/drawing/2014/main" id="{99217A05-8DF5-B1D0-3A13-5AE4417EB261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4" name="Line 66">
                <a:extLst>
                  <a:ext uri="{FF2B5EF4-FFF2-40B4-BE49-F238E27FC236}">
                    <a16:creationId xmlns:a16="http://schemas.microsoft.com/office/drawing/2014/main" id="{1B43B5D0-DDCB-359E-F751-0C28EF6EF281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5" name="Line 67">
                <a:extLst>
                  <a:ext uri="{FF2B5EF4-FFF2-40B4-BE49-F238E27FC236}">
                    <a16:creationId xmlns:a16="http://schemas.microsoft.com/office/drawing/2014/main" id="{75EB9AC3-7ACC-DD2C-02FE-822E62AD587A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6" name="Line 68">
                <a:extLst>
                  <a:ext uri="{FF2B5EF4-FFF2-40B4-BE49-F238E27FC236}">
                    <a16:creationId xmlns:a16="http://schemas.microsoft.com/office/drawing/2014/main" id="{018EF481-1622-B919-7A07-5F52A4A37ED6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7" name="Line 69">
                <a:extLst>
                  <a:ext uri="{FF2B5EF4-FFF2-40B4-BE49-F238E27FC236}">
                    <a16:creationId xmlns:a16="http://schemas.microsoft.com/office/drawing/2014/main" id="{32584340-A70E-A2E4-61C9-4484E4770120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8" name="Line 70">
                <a:extLst>
                  <a:ext uri="{FF2B5EF4-FFF2-40B4-BE49-F238E27FC236}">
                    <a16:creationId xmlns:a16="http://schemas.microsoft.com/office/drawing/2014/main" id="{F3BA303B-1CC8-9BF3-F12A-F54B6FC28D58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9" name="Line 71">
                <a:extLst>
                  <a:ext uri="{FF2B5EF4-FFF2-40B4-BE49-F238E27FC236}">
                    <a16:creationId xmlns:a16="http://schemas.microsoft.com/office/drawing/2014/main" id="{FB311D76-AF16-62AB-99FB-7F7E6DCF392A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0" name="Line 72">
                <a:extLst>
                  <a:ext uri="{FF2B5EF4-FFF2-40B4-BE49-F238E27FC236}">
                    <a16:creationId xmlns:a16="http://schemas.microsoft.com/office/drawing/2014/main" id="{6E79CF46-9706-36E3-3CC8-A82D7D4D09A3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1" name="Line 73">
                <a:extLst>
                  <a:ext uri="{FF2B5EF4-FFF2-40B4-BE49-F238E27FC236}">
                    <a16:creationId xmlns:a16="http://schemas.microsoft.com/office/drawing/2014/main" id="{2FAC99A9-6050-A434-36B8-5AAAE81F7996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56" name="CustomShape 74">
              <a:extLst>
                <a:ext uri="{FF2B5EF4-FFF2-40B4-BE49-F238E27FC236}">
                  <a16:creationId xmlns:a16="http://schemas.microsoft.com/office/drawing/2014/main" id="{87ED0927-5E64-EA6A-FCBD-F400772D8469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7" name="CustomShape 75">
              <a:extLst>
                <a:ext uri="{FF2B5EF4-FFF2-40B4-BE49-F238E27FC236}">
                  <a16:creationId xmlns:a16="http://schemas.microsoft.com/office/drawing/2014/main" id="{BE2B1B5A-83E3-71C4-69D0-C76C4CD38D35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72" name="Group 76">
            <a:extLst>
              <a:ext uri="{FF2B5EF4-FFF2-40B4-BE49-F238E27FC236}">
                <a16:creationId xmlns:a16="http://schemas.microsoft.com/office/drawing/2014/main" id="{E5DF87EA-A8DC-AB72-C79F-2F446DEFC2F1}"/>
              </a:ext>
            </a:extLst>
          </p:cNvPr>
          <p:cNvGrpSpPr/>
          <p:nvPr/>
        </p:nvGrpSpPr>
        <p:grpSpPr>
          <a:xfrm>
            <a:off x="5031632" y="3522083"/>
            <a:ext cx="311642" cy="837462"/>
            <a:chOff x="1989360" y="807840"/>
            <a:chExt cx="186480" cy="501120"/>
          </a:xfrm>
        </p:grpSpPr>
        <p:sp>
          <p:nvSpPr>
            <p:cNvPr id="1273" name="CustomShape 77">
              <a:extLst>
                <a:ext uri="{FF2B5EF4-FFF2-40B4-BE49-F238E27FC236}">
                  <a16:creationId xmlns:a16="http://schemas.microsoft.com/office/drawing/2014/main" id="{8DA5D9BF-3BBA-ECC2-F0CB-B66623C754B2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74" name="Group 78">
              <a:extLst>
                <a:ext uri="{FF2B5EF4-FFF2-40B4-BE49-F238E27FC236}">
                  <a16:creationId xmlns:a16="http://schemas.microsoft.com/office/drawing/2014/main" id="{C12F39E5-40A1-55E2-DE33-78D83C5604DD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1277" name="Line 79">
                <a:extLst>
                  <a:ext uri="{FF2B5EF4-FFF2-40B4-BE49-F238E27FC236}">
                    <a16:creationId xmlns:a16="http://schemas.microsoft.com/office/drawing/2014/main" id="{6EE1457C-5471-D933-FA27-631F7756B90B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8" name="Line 80">
                <a:extLst>
                  <a:ext uri="{FF2B5EF4-FFF2-40B4-BE49-F238E27FC236}">
                    <a16:creationId xmlns:a16="http://schemas.microsoft.com/office/drawing/2014/main" id="{940BFD79-ECDE-3C6F-4A76-D0F1BB6BBD64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9" name="Line 81">
                <a:extLst>
                  <a:ext uri="{FF2B5EF4-FFF2-40B4-BE49-F238E27FC236}">
                    <a16:creationId xmlns:a16="http://schemas.microsoft.com/office/drawing/2014/main" id="{B915568E-D622-EE84-E8B4-DEC8A3F5553E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0" name="Line 82">
                <a:extLst>
                  <a:ext uri="{FF2B5EF4-FFF2-40B4-BE49-F238E27FC236}">
                    <a16:creationId xmlns:a16="http://schemas.microsoft.com/office/drawing/2014/main" id="{88B6D938-F7A7-75C0-B26D-EC5A63EF8D4C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1" name="Line 83">
                <a:extLst>
                  <a:ext uri="{FF2B5EF4-FFF2-40B4-BE49-F238E27FC236}">
                    <a16:creationId xmlns:a16="http://schemas.microsoft.com/office/drawing/2014/main" id="{EF0F43E9-399C-E517-A69F-85B865FDC55A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2" name="Line 84">
                <a:extLst>
                  <a:ext uri="{FF2B5EF4-FFF2-40B4-BE49-F238E27FC236}">
                    <a16:creationId xmlns:a16="http://schemas.microsoft.com/office/drawing/2014/main" id="{D60DD83A-1BE7-3DFC-2F25-84C698B0379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3" name="Line 85">
                <a:extLst>
                  <a:ext uri="{FF2B5EF4-FFF2-40B4-BE49-F238E27FC236}">
                    <a16:creationId xmlns:a16="http://schemas.microsoft.com/office/drawing/2014/main" id="{BF75548B-141D-F6AE-A74F-46DCD72F554C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4" name="Line 86">
                <a:extLst>
                  <a:ext uri="{FF2B5EF4-FFF2-40B4-BE49-F238E27FC236}">
                    <a16:creationId xmlns:a16="http://schemas.microsoft.com/office/drawing/2014/main" id="{979ED2F8-4AD2-F67B-8E25-19D5517AFC93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5" name="Line 87">
                <a:extLst>
                  <a:ext uri="{FF2B5EF4-FFF2-40B4-BE49-F238E27FC236}">
                    <a16:creationId xmlns:a16="http://schemas.microsoft.com/office/drawing/2014/main" id="{E1730B33-E5CB-D89D-EEA5-ABB9A4F1B8A1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6" name="Line 88">
                <a:extLst>
                  <a:ext uri="{FF2B5EF4-FFF2-40B4-BE49-F238E27FC236}">
                    <a16:creationId xmlns:a16="http://schemas.microsoft.com/office/drawing/2014/main" id="{15994F0F-737E-9BDC-856A-7D973D9B9C33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7" name="Line 89">
                <a:extLst>
                  <a:ext uri="{FF2B5EF4-FFF2-40B4-BE49-F238E27FC236}">
                    <a16:creationId xmlns:a16="http://schemas.microsoft.com/office/drawing/2014/main" id="{C4579D7D-04EA-0A92-6E34-D1BCE0F3AC6A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8" name="Line 90">
                <a:extLst>
                  <a:ext uri="{FF2B5EF4-FFF2-40B4-BE49-F238E27FC236}">
                    <a16:creationId xmlns:a16="http://schemas.microsoft.com/office/drawing/2014/main" id="{1AD68784-1FB0-F593-F817-0A2B69F410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9" name="Line 91">
                <a:extLst>
                  <a:ext uri="{FF2B5EF4-FFF2-40B4-BE49-F238E27FC236}">
                    <a16:creationId xmlns:a16="http://schemas.microsoft.com/office/drawing/2014/main" id="{DAB1C1AC-50FB-4A90-DE77-542A6DD26D99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0" name="Line 92">
                <a:extLst>
                  <a:ext uri="{FF2B5EF4-FFF2-40B4-BE49-F238E27FC236}">
                    <a16:creationId xmlns:a16="http://schemas.microsoft.com/office/drawing/2014/main" id="{C3DAC910-8332-26BA-E9BC-C772814FDCD1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75" name="CustomShape 93">
              <a:extLst>
                <a:ext uri="{FF2B5EF4-FFF2-40B4-BE49-F238E27FC236}">
                  <a16:creationId xmlns:a16="http://schemas.microsoft.com/office/drawing/2014/main" id="{B889A169-E603-4768-8DFD-833476ABFF14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6" name="CustomShape 94">
              <a:extLst>
                <a:ext uri="{FF2B5EF4-FFF2-40B4-BE49-F238E27FC236}">
                  <a16:creationId xmlns:a16="http://schemas.microsoft.com/office/drawing/2014/main" id="{E7A4815A-7039-8E37-0A8A-F532DC9F5565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91" name="Group 95">
            <a:extLst>
              <a:ext uri="{FF2B5EF4-FFF2-40B4-BE49-F238E27FC236}">
                <a16:creationId xmlns:a16="http://schemas.microsoft.com/office/drawing/2014/main" id="{5F3F0E3A-16F6-BBFA-8985-BC295AA2C0A9}"/>
              </a:ext>
            </a:extLst>
          </p:cNvPr>
          <p:cNvGrpSpPr/>
          <p:nvPr/>
        </p:nvGrpSpPr>
        <p:grpSpPr>
          <a:xfrm>
            <a:off x="5376363" y="3522083"/>
            <a:ext cx="311642" cy="837462"/>
            <a:chOff x="2195640" y="807840"/>
            <a:chExt cx="186480" cy="501120"/>
          </a:xfrm>
        </p:grpSpPr>
        <p:sp>
          <p:nvSpPr>
            <p:cNvPr id="1292" name="CustomShape 96">
              <a:extLst>
                <a:ext uri="{FF2B5EF4-FFF2-40B4-BE49-F238E27FC236}">
                  <a16:creationId xmlns:a16="http://schemas.microsoft.com/office/drawing/2014/main" id="{94C27D26-08BD-6C08-DD69-4A99066B2CA4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93" name="Group 97">
              <a:extLst>
                <a:ext uri="{FF2B5EF4-FFF2-40B4-BE49-F238E27FC236}">
                  <a16:creationId xmlns:a16="http://schemas.microsoft.com/office/drawing/2014/main" id="{DAE87B45-57ED-75DC-9FE0-34CBD2F14E09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296" name="Line 98">
                <a:extLst>
                  <a:ext uri="{FF2B5EF4-FFF2-40B4-BE49-F238E27FC236}">
                    <a16:creationId xmlns:a16="http://schemas.microsoft.com/office/drawing/2014/main" id="{6B820FFE-2A09-B058-FC05-0AD730ABD329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7" name="Line 99">
                <a:extLst>
                  <a:ext uri="{FF2B5EF4-FFF2-40B4-BE49-F238E27FC236}">
                    <a16:creationId xmlns:a16="http://schemas.microsoft.com/office/drawing/2014/main" id="{4462FE7E-0045-2B34-E862-D377168891AD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8" name="Line 100">
                <a:extLst>
                  <a:ext uri="{FF2B5EF4-FFF2-40B4-BE49-F238E27FC236}">
                    <a16:creationId xmlns:a16="http://schemas.microsoft.com/office/drawing/2014/main" id="{F7A6A861-B167-CA50-1EA0-7A4D831DD7D0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9" name="Line 101">
                <a:extLst>
                  <a:ext uri="{FF2B5EF4-FFF2-40B4-BE49-F238E27FC236}">
                    <a16:creationId xmlns:a16="http://schemas.microsoft.com/office/drawing/2014/main" id="{61995B8E-750F-4075-5592-A993438F85B6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0" name="Line 102">
                <a:extLst>
                  <a:ext uri="{FF2B5EF4-FFF2-40B4-BE49-F238E27FC236}">
                    <a16:creationId xmlns:a16="http://schemas.microsoft.com/office/drawing/2014/main" id="{9E82615E-1340-FA97-085A-E0F68973BE25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1" name="Line 103">
                <a:extLst>
                  <a:ext uri="{FF2B5EF4-FFF2-40B4-BE49-F238E27FC236}">
                    <a16:creationId xmlns:a16="http://schemas.microsoft.com/office/drawing/2014/main" id="{920C932D-FD07-90C4-D524-D32C5024C3A0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2" name="Line 104">
                <a:extLst>
                  <a:ext uri="{FF2B5EF4-FFF2-40B4-BE49-F238E27FC236}">
                    <a16:creationId xmlns:a16="http://schemas.microsoft.com/office/drawing/2014/main" id="{C2312DED-902A-7401-0DCC-CDE2675334A9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3" name="Line 105">
                <a:extLst>
                  <a:ext uri="{FF2B5EF4-FFF2-40B4-BE49-F238E27FC236}">
                    <a16:creationId xmlns:a16="http://schemas.microsoft.com/office/drawing/2014/main" id="{69AA1937-73DA-056C-68F8-4A1663F7085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4" name="Line 106">
                <a:extLst>
                  <a:ext uri="{FF2B5EF4-FFF2-40B4-BE49-F238E27FC236}">
                    <a16:creationId xmlns:a16="http://schemas.microsoft.com/office/drawing/2014/main" id="{07E8A49F-10FB-E0DF-149D-FDB1924CE596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5" name="Line 107">
                <a:extLst>
                  <a:ext uri="{FF2B5EF4-FFF2-40B4-BE49-F238E27FC236}">
                    <a16:creationId xmlns:a16="http://schemas.microsoft.com/office/drawing/2014/main" id="{2804351D-D5B4-8FD3-1975-DC77C920B68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6" name="Line 108">
                <a:extLst>
                  <a:ext uri="{FF2B5EF4-FFF2-40B4-BE49-F238E27FC236}">
                    <a16:creationId xmlns:a16="http://schemas.microsoft.com/office/drawing/2014/main" id="{C508CF1F-283E-BA1D-320E-D94F07BE52AB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7" name="Line 109">
                <a:extLst>
                  <a:ext uri="{FF2B5EF4-FFF2-40B4-BE49-F238E27FC236}">
                    <a16:creationId xmlns:a16="http://schemas.microsoft.com/office/drawing/2014/main" id="{0759AC30-784C-CD7E-C5EA-4DE3E7B04207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8" name="Line 110">
                <a:extLst>
                  <a:ext uri="{FF2B5EF4-FFF2-40B4-BE49-F238E27FC236}">
                    <a16:creationId xmlns:a16="http://schemas.microsoft.com/office/drawing/2014/main" id="{FF5F8A74-B854-9A70-2DA5-818ED6A0FBBF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9" name="Line 111">
                <a:extLst>
                  <a:ext uri="{FF2B5EF4-FFF2-40B4-BE49-F238E27FC236}">
                    <a16:creationId xmlns:a16="http://schemas.microsoft.com/office/drawing/2014/main" id="{AED68DA4-2AE7-570A-480A-186DE25E27A0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94" name="CustomShape 112">
              <a:extLst>
                <a:ext uri="{FF2B5EF4-FFF2-40B4-BE49-F238E27FC236}">
                  <a16:creationId xmlns:a16="http://schemas.microsoft.com/office/drawing/2014/main" id="{C6E7DBE9-4F66-6573-4487-2489C55D6668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" name="CustomShape 113">
              <a:extLst>
                <a:ext uri="{FF2B5EF4-FFF2-40B4-BE49-F238E27FC236}">
                  <a16:creationId xmlns:a16="http://schemas.microsoft.com/office/drawing/2014/main" id="{E9EF912A-3FED-DBC1-1DF8-DE02E0767E43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10" name="Group 114">
            <a:extLst>
              <a:ext uri="{FF2B5EF4-FFF2-40B4-BE49-F238E27FC236}">
                <a16:creationId xmlns:a16="http://schemas.microsoft.com/office/drawing/2014/main" id="{491F886E-4687-00C4-2E43-8F0A9238D422}"/>
              </a:ext>
            </a:extLst>
          </p:cNvPr>
          <p:cNvGrpSpPr/>
          <p:nvPr/>
        </p:nvGrpSpPr>
        <p:grpSpPr>
          <a:xfrm>
            <a:off x="5721695" y="3522083"/>
            <a:ext cx="311642" cy="837462"/>
            <a:chOff x="2402280" y="807840"/>
            <a:chExt cx="186480" cy="501120"/>
          </a:xfrm>
        </p:grpSpPr>
        <p:sp>
          <p:nvSpPr>
            <p:cNvPr id="1311" name="CustomShape 115">
              <a:extLst>
                <a:ext uri="{FF2B5EF4-FFF2-40B4-BE49-F238E27FC236}">
                  <a16:creationId xmlns:a16="http://schemas.microsoft.com/office/drawing/2014/main" id="{B14E3E4D-919F-99AE-7FD1-A24F2797EE40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12" name="Group 116">
              <a:extLst>
                <a:ext uri="{FF2B5EF4-FFF2-40B4-BE49-F238E27FC236}">
                  <a16:creationId xmlns:a16="http://schemas.microsoft.com/office/drawing/2014/main" id="{119E47C3-6656-E223-F0DA-24C1B313ACBC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315" name="Line 117">
                <a:extLst>
                  <a:ext uri="{FF2B5EF4-FFF2-40B4-BE49-F238E27FC236}">
                    <a16:creationId xmlns:a16="http://schemas.microsoft.com/office/drawing/2014/main" id="{E97A2E9B-B6EA-B407-5A32-40E785A878B7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6" name="Line 118">
                <a:extLst>
                  <a:ext uri="{FF2B5EF4-FFF2-40B4-BE49-F238E27FC236}">
                    <a16:creationId xmlns:a16="http://schemas.microsoft.com/office/drawing/2014/main" id="{AE0B8EB2-56DC-6186-856B-80835A000197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7" name="Line 119">
                <a:extLst>
                  <a:ext uri="{FF2B5EF4-FFF2-40B4-BE49-F238E27FC236}">
                    <a16:creationId xmlns:a16="http://schemas.microsoft.com/office/drawing/2014/main" id="{D07D515C-16E1-DDF5-BB79-1D026710BA1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8" name="Line 120">
                <a:extLst>
                  <a:ext uri="{FF2B5EF4-FFF2-40B4-BE49-F238E27FC236}">
                    <a16:creationId xmlns:a16="http://schemas.microsoft.com/office/drawing/2014/main" id="{8DB93ECD-101F-0206-174C-5079FB3E4CDB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9" name="Line 121">
                <a:extLst>
                  <a:ext uri="{FF2B5EF4-FFF2-40B4-BE49-F238E27FC236}">
                    <a16:creationId xmlns:a16="http://schemas.microsoft.com/office/drawing/2014/main" id="{1360BA8D-081E-BA75-555A-4A76D588C0A2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0" name="Line 122">
                <a:extLst>
                  <a:ext uri="{FF2B5EF4-FFF2-40B4-BE49-F238E27FC236}">
                    <a16:creationId xmlns:a16="http://schemas.microsoft.com/office/drawing/2014/main" id="{97B2699E-65AF-438A-BD0B-8CFB381A012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1" name="Line 123">
                <a:extLst>
                  <a:ext uri="{FF2B5EF4-FFF2-40B4-BE49-F238E27FC236}">
                    <a16:creationId xmlns:a16="http://schemas.microsoft.com/office/drawing/2014/main" id="{E7B4ABFC-F8D1-9E13-4C25-C7CB1E61237D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2" name="Line 124">
                <a:extLst>
                  <a:ext uri="{FF2B5EF4-FFF2-40B4-BE49-F238E27FC236}">
                    <a16:creationId xmlns:a16="http://schemas.microsoft.com/office/drawing/2014/main" id="{86EF5A7D-4A94-006C-CF2E-A0FF09330C4B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3" name="Line 125">
                <a:extLst>
                  <a:ext uri="{FF2B5EF4-FFF2-40B4-BE49-F238E27FC236}">
                    <a16:creationId xmlns:a16="http://schemas.microsoft.com/office/drawing/2014/main" id="{1B70A483-ECF3-F8BB-02C9-3A7FAB5C9A82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4" name="Line 126">
                <a:extLst>
                  <a:ext uri="{FF2B5EF4-FFF2-40B4-BE49-F238E27FC236}">
                    <a16:creationId xmlns:a16="http://schemas.microsoft.com/office/drawing/2014/main" id="{82F01DA3-0C49-312E-80B3-27E508279C62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5" name="Line 127">
                <a:extLst>
                  <a:ext uri="{FF2B5EF4-FFF2-40B4-BE49-F238E27FC236}">
                    <a16:creationId xmlns:a16="http://schemas.microsoft.com/office/drawing/2014/main" id="{72991426-C993-0367-D294-3DDDEFE389B9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6" name="Line 128">
                <a:extLst>
                  <a:ext uri="{FF2B5EF4-FFF2-40B4-BE49-F238E27FC236}">
                    <a16:creationId xmlns:a16="http://schemas.microsoft.com/office/drawing/2014/main" id="{C4BD72F3-BBAC-DBA2-8F3B-F626CFEDA4CD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7" name="Line 129">
                <a:extLst>
                  <a:ext uri="{FF2B5EF4-FFF2-40B4-BE49-F238E27FC236}">
                    <a16:creationId xmlns:a16="http://schemas.microsoft.com/office/drawing/2014/main" id="{78CC8C2E-626B-55B3-41BA-EB202CA899AC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8" name="Line 130">
                <a:extLst>
                  <a:ext uri="{FF2B5EF4-FFF2-40B4-BE49-F238E27FC236}">
                    <a16:creationId xmlns:a16="http://schemas.microsoft.com/office/drawing/2014/main" id="{E29CD818-F7B8-3C2F-B31F-6E18186F95F8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13" name="CustomShape 131">
              <a:extLst>
                <a:ext uri="{FF2B5EF4-FFF2-40B4-BE49-F238E27FC236}">
                  <a16:creationId xmlns:a16="http://schemas.microsoft.com/office/drawing/2014/main" id="{EC3B5F45-B4DD-0D87-4024-EBD7FA9BDA35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" name="CustomShape 132">
              <a:extLst>
                <a:ext uri="{FF2B5EF4-FFF2-40B4-BE49-F238E27FC236}">
                  <a16:creationId xmlns:a16="http://schemas.microsoft.com/office/drawing/2014/main" id="{8FE6F77C-A000-1E92-2FB8-D241AEC025DD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29" name="Group 133">
            <a:extLst>
              <a:ext uri="{FF2B5EF4-FFF2-40B4-BE49-F238E27FC236}">
                <a16:creationId xmlns:a16="http://schemas.microsoft.com/office/drawing/2014/main" id="{2F64F3B8-C9FD-6F19-EE70-968A0A77561E}"/>
              </a:ext>
            </a:extLst>
          </p:cNvPr>
          <p:cNvGrpSpPr/>
          <p:nvPr/>
        </p:nvGrpSpPr>
        <p:grpSpPr>
          <a:xfrm>
            <a:off x="6066426" y="3522083"/>
            <a:ext cx="311642" cy="837462"/>
            <a:chOff x="2608560" y="807840"/>
            <a:chExt cx="186480" cy="501120"/>
          </a:xfrm>
        </p:grpSpPr>
        <p:sp>
          <p:nvSpPr>
            <p:cNvPr id="1330" name="CustomShape 134">
              <a:extLst>
                <a:ext uri="{FF2B5EF4-FFF2-40B4-BE49-F238E27FC236}">
                  <a16:creationId xmlns:a16="http://schemas.microsoft.com/office/drawing/2014/main" id="{CB4E82FF-B16B-5D0C-4B1B-11EA0C72C4DB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31" name="Group 135">
              <a:extLst>
                <a:ext uri="{FF2B5EF4-FFF2-40B4-BE49-F238E27FC236}">
                  <a16:creationId xmlns:a16="http://schemas.microsoft.com/office/drawing/2014/main" id="{02F695D5-4EA0-0C55-CB11-6B7C692BDFE2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334" name="Line 136">
                <a:extLst>
                  <a:ext uri="{FF2B5EF4-FFF2-40B4-BE49-F238E27FC236}">
                    <a16:creationId xmlns:a16="http://schemas.microsoft.com/office/drawing/2014/main" id="{D3D7BFB7-89BD-EC74-85AE-8074C301F05B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5" name="Line 137">
                <a:extLst>
                  <a:ext uri="{FF2B5EF4-FFF2-40B4-BE49-F238E27FC236}">
                    <a16:creationId xmlns:a16="http://schemas.microsoft.com/office/drawing/2014/main" id="{BFB211B2-3C8E-2B53-7E1B-030E43BBC8BF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6" name="Line 138">
                <a:extLst>
                  <a:ext uri="{FF2B5EF4-FFF2-40B4-BE49-F238E27FC236}">
                    <a16:creationId xmlns:a16="http://schemas.microsoft.com/office/drawing/2014/main" id="{24B9F06F-D9D6-6B0D-BA51-E834C0FD5EE0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7" name="Line 139">
                <a:extLst>
                  <a:ext uri="{FF2B5EF4-FFF2-40B4-BE49-F238E27FC236}">
                    <a16:creationId xmlns:a16="http://schemas.microsoft.com/office/drawing/2014/main" id="{8ED2555D-2643-7ED1-31A6-9B17A0F9A3CA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8" name="Line 140">
                <a:extLst>
                  <a:ext uri="{FF2B5EF4-FFF2-40B4-BE49-F238E27FC236}">
                    <a16:creationId xmlns:a16="http://schemas.microsoft.com/office/drawing/2014/main" id="{5F06BEA8-3BC4-B1E2-401A-30E909E070A3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9" name="Line 141">
                <a:extLst>
                  <a:ext uri="{FF2B5EF4-FFF2-40B4-BE49-F238E27FC236}">
                    <a16:creationId xmlns:a16="http://schemas.microsoft.com/office/drawing/2014/main" id="{B4C8AAA2-0958-425F-E707-BB0F67151BD9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0" name="Line 142">
                <a:extLst>
                  <a:ext uri="{FF2B5EF4-FFF2-40B4-BE49-F238E27FC236}">
                    <a16:creationId xmlns:a16="http://schemas.microsoft.com/office/drawing/2014/main" id="{184B6D2A-3499-8A76-547F-CA8390ACB258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1" name="Line 143">
                <a:extLst>
                  <a:ext uri="{FF2B5EF4-FFF2-40B4-BE49-F238E27FC236}">
                    <a16:creationId xmlns:a16="http://schemas.microsoft.com/office/drawing/2014/main" id="{D2EA79B9-28A5-8342-B59B-9BCB35DB8603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2" name="Line 144">
                <a:extLst>
                  <a:ext uri="{FF2B5EF4-FFF2-40B4-BE49-F238E27FC236}">
                    <a16:creationId xmlns:a16="http://schemas.microsoft.com/office/drawing/2014/main" id="{CEBB1F19-13DB-4767-D51F-FCB7901D0C53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3" name="Line 145">
                <a:extLst>
                  <a:ext uri="{FF2B5EF4-FFF2-40B4-BE49-F238E27FC236}">
                    <a16:creationId xmlns:a16="http://schemas.microsoft.com/office/drawing/2014/main" id="{34C8C0A9-298D-FDC9-1061-026A097FCA43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4" name="Line 146">
                <a:extLst>
                  <a:ext uri="{FF2B5EF4-FFF2-40B4-BE49-F238E27FC236}">
                    <a16:creationId xmlns:a16="http://schemas.microsoft.com/office/drawing/2014/main" id="{99D8C84A-363B-D435-BCC6-3E0ADDA56BB5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5" name="Line 147">
                <a:extLst>
                  <a:ext uri="{FF2B5EF4-FFF2-40B4-BE49-F238E27FC236}">
                    <a16:creationId xmlns:a16="http://schemas.microsoft.com/office/drawing/2014/main" id="{D08B8CF9-6EB4-A0E7-AD20-49CE0564DDD1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6" name="Line 148">
                <a:extLst>
                  <a:ext uri="{FF2B5EF4-FFF2-40B4-BE49-F238E27FC236}">
                    <a16:creationId xmlns:a16="http://schemas.microsoft.com/office/drawing/2014/main" id="{F26E52FB-E0E7-042E-EB73-0E24FA7506B3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7" name="Line 149">
                <a:extLst>
                  <a:ext uri="{FF2B5EF4-FFF2-40B4-BE49-F238E27FC236}">
                    <a16:creationId xmlns:a16="http://schemas.microsoft.com/office/drawing/2014/main" id="{2F052BB1-BD4E-75EB-C50A-27021E7042BA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32" name="CustomShape 150">
              <a:extLst>
                <a:ext uri="{FF2B5EF4-FFF2-40B4-BE49-F238E27FC236}">
                  <a16:creationId xmlns:a16="http://schemas.microsoft.com/office/drawing/2014/main" id="{2A0AF725-6132-0455-2280-4342506245A5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" name="CustomShape 151">
              <a:extLst>
                <a:ext uri="{FF2B5EF4-FFF2-40B4-BE49-F238E27FC236}">
                  <a16:creationId xmlns:a16="http://schemas.microsoft.com/office/drawing/2014/main" id="{EF5BE157-4938-4A1D-7740-7F0AFADCDE41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48" name="Group 152">
            <a:extLst>
              <a:ext uri="{FF2B5EF4-FFF2-40B4-BE49-F238E27FC236}">
                <a16:creationId xmlns:a16="http://schemas.microsoft.com/office/drawing/2014/main" id="{6D7E1FAC-C865-A289-3C7F-5B02ECA36ACD}"/>
              </a:ext>
            </a:extLst>
          </p:cNvPr>
          <p:cNvGrpSpPr/>
          <p:nvPr/>
        </p:nvGrpSpPr>
        <p:grpSpPr>
          <a:xfrm>
            <a:off x="6411157" y="3522083"/>
            <a:ext cx="311642" cy="837462"/>
            <a:chOff x="2814840" y="807840"/>
            <a:chExt cx="186480" cy="501120"/>
          </a:xfrm>
        </p:grpSpPr>
        <p:sp>
          <p:nvSpPr>
            <p:cNvPr id="1349" name="CustomShape 153">
              <a:extLst>
                <a:ext uri="{FF2B5EF4-FFF2-40B4-BE49-F238E27FC236}">
                  <a16:creationId xmlns:a16="http://schemas.microsoft.com/office/drawing/2014/main" id="{E13EA11F-CB6B-7C09-20FD-03D1D718FDE6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50" name="Group 154">
              <a:extLst>
                <a:ext uri="{FF2B5EF4-FFF2-40B4-BE49-F238E27FC236}">
                  <a16:creationId xmlns:a16="http://schemas.microsoft.com/office/drawing/2014/main" id="{8F978ADB-0176-91AE-462D-11DBB3781041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353" name="Line 155">
                <a:extLst>
                  <a:ext uri="{FF2B5EF4-FFF2-40B4-BE49-F238E27FC236}">
                    <a16:creationId xmlns:a16="http://schemas.microsoft.com/office/drawing/2014/main" id="{FC497FFD-E0E7-5F1E-B9E0-080271BEEA21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4" name="Line 156">
                <a:extLst>
                  <a:ext uri="{FF2B5EF4-FFF2-40B4-BE49-F238E27FC236}">
                    <a16:creationId xmlns:a16="http://schemas.microsoft.com/office/drawing/2014/main" id="{D4A665DF-CD3F-0CE2-3556-159DF2CDF71E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5" name="Line 157">
                <a:extLst>
                  <a:ext uri="{FF2B5EF4-FFF2-40B4-BE49-F238E27FC236}">
                    <a16:creationId xmlns:a16="http://schemas.microsoft.com/office/drawing/2014/main" id="{17967B7D-5B18-9BE7-FED8-3435C4F49F8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6" name="Line 158">
                <a:extLst>
                  <a:ext uri="{FF2B5EF4-FFF2-40B4-BE49-F238E27FC236}">
                    <a16:creationId xmlns:a16="http://schemas.microsoft.com/office/drawing/2014/main" id="{EEB95D55-F9DC-0FCF-370D-EF6148A3B204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7" name="Line 159">
                <a:extLst>
                  <a:ext uri="{FF2B5EF4-FFF2-40B4-BE49-F238E27FC236}">
                    <a16:creationId xmlns:a16="http://schemas.microsoft.com/office/drawing/2014/main" id="{834233C6-DD6F-4F10-AABF-F5CA65C7EF36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8" name="Line 160">
                <a:extLst>
                  <a:ext uri="{FF2B5EF4-FFF2-40B4-BE49-F238E27FC236}">
                    <a16:creationId xmlns:a16="http://schemas.microsoft.com/office/drawing/2014/main" id="{925000BC-B35F-27A3-7A81-3A851B49566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9" name="Line 161">
                <a:extLst>
                  <a:ext uri="{FF2B5EF4-FFF2-40B4-BE49-F238E27FC236}">
                    <a16:creationId xmlns:a16="http://schemas.microsoft.com/office/drawing/2014/main" id="{80DB2A6B-7107-83DE-7593-6164A5E63067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0" name="Line 162">
                <a:extLst>
                  <a:ext uri="{FF2B5EF4-FFF2-40B4-BE49-F238E27FC236}">
                    <a16:creationId xmlns:a16="http://schemas.microsoft.com/office/drawing/2014/main" id="{A6E81468-6B9C-D114-8586-69CA3FFADE32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1" name="Line 163">
                <a:extLst>
                  <a:ext uri="{FF2B5EF4-FFF2-40B4-BE49-F238E27FC236}">
                    <a16:creationId xmlns:a16="http://schemas.microsoft.com/office/drawing/2014/main" id="{5BC20749-43C6-9390-7EBE-27E3DA404639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2" name="Line 164">
                <a:extLst>
                  <a:ext uri="{FF2B5EF4-FFF2-40B4-BE49-F238E27FC236}">
                    <a16:creationId xmlns:a16="http://schemas.microsoft.com/office/drawing/2014/main" id="{100012B6-E048-293F-D041-46D97A093C7A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3" name="Line 165">
                <a:extLst>
                  <a:ext uri="{FF2B5EF4-FFF2-40B4-BE49-F238E27FC236}">
                    <a16:creationId xmlns:a16="http://schemas.microsoft.com/office/drawing/2014/main" id="{36EE5FD6-8913-8EAB-C049-4A17DB90DE6F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4" name="Line 166">
                <a:extLst>
                  <a:ext uri="{FF2B5EF4-FFF2-40B4-BE49-F238E27FC236}">
                    <a16:creationId xmlns:a16="http://schemas.microsoft.com/office/drawing/2014/main" id="{BAED027F-34E9-0F70-11ED-B76C12C17041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5" name="Line 167">
                <a:extLst>
                  <a:ext uri="{FF2B5EF4-FFF2-40B4-BE49-F238E27FC236}">
                    <a16:creationId xmlns:a16="http://schemas.microsoft.com/office/drawing/2014/main" id="{585C8DF8-40A6-BBB7-7898-CEA8E695365B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6" name="Line 168">
                <a:extLst>
                  <a:ext uri="{FF2B5EF4-FFF2-40B4-BE49-F238E27FC236}">
                    <a16:creationId xmlns:a16="http://schemas.microsoft.com/office/drawing/2014/main" id="{2C645DE1-8D08-C174-8353-CF91CBCFD510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51" name="CustomShape 169">
              <a:extLst>
                <a:ext uri="{FF2B5EF4-FFF2-40B4-BE49-F238E27FC236}">
                  <a16:creationId xmlns:a16="http://schemas.microsoft.com/office/drawing/2014/main" id="{A904E118-A876-A734-2D66-D9E6DCB55C63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" name="CustomShape 170">
              <a:extLst>
                <a:ext uri="{FF2B5EF4-FFF2-40B4-BE49-F238E27FC236}">
                  <a16:creationId xmlns:a16="http://schemas.microsoft.com/office/drawing/2014/main" id="{05FFBB7E-7A47-E14C-0DF2-A6B8CFA0BEB9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67" name="CustomShape 171">
            <a:extLst>
              <a:ext uri="{FF2B5EF4-FFF2-40B4-BE49-F238E27FC236}">
                <a16:creationId xmlns:a16="http://schemas.microsoft.com/office/drawing/2014/main" id="{6E2DA33E-2AA6-9D80-FAF7-043967F40518}"/>
              </a:ext>
            </a:extLst>
          </p:cNvPr>
          <p:cNvSpPr/>
          <p:nvPr/>
        </p:nvSpPr>
        <p:spPr>
          <a:xfrm>
            <a:off x="3289928" y="3521482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8" name="TextBox 1367">
            <a:extLst>
              <a:ext uri="{FF2B5EF4-FFF2-40B4-BE49-F238E27FC236}">
                <a16:creationId xmlns:a16="http://schemas.microsoft.com/office/drawing/2014/main" id="{993340D9-3E6D-D8D8-CA62-F0BBD8296DB7}"/>
              </a:ext>
            </a:extLst>
          </p:cNvPr>
          <p:cNvSpPr txBox="1"/>
          <p:nvPr/>
        </p:nvSpPr>
        <p:spPr>
          <a:xfrm>
            <a:off x="3008717" y="3348951"/>
            <a:ext cx="4169664" cy="2308324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Submission Series</a:t>
            </a:r>
          </a:p>
        </p:txBody>
      </p:sp>
      <p:sp>
        <p:nvSpPr>
          <p:cNvPr id="1374" name="Rectangle 1373">
            <a:extLst>
              <a:ext uri="{FF2B5EF4-FFF2-40B4-BE49-F238E27FC236}">
                <a16:creationId xmlns:a16="http://schemas.microsoft.com/office/drawing/2014/main" id="{421BC0E7-DAEE-1946-EDEE-206C551E9171}"/>
              </a:ext>
            </a:extLst>
          </p:cNvPr>
          <p:cNvSpPr/>
          <p:nvPr/>
        </p:nvSpPr>
        <p:spPr>
          <a:xfrm>
            <a:off x="2852928" y="1182624"/>
            <a:ext cx="4523232" cy="1987296"/>
          </a:xfrm>
          <a:prstGeom prst="rect">
            <a:avLst/>
          </a:prstGeom>
          <a:solidFill>
            <a:schemeClr val="accent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5" name="Rectangle 1374">
            <a:extLst>
              <a:ext uri="{FF2B5EF4-FFF2-40B4-BE49-F238E27FC236}">
                <a16:creationId xmlns:a16="http://schemas.microsoft.com/office/drawing/2014/main" id="{1479471A-876E-489B-2408-D778C3AEFE5E}"/>
              </a:ext>
            </a:extLst>
          </p:cNvPr>
          <p:cNvSpPr/>
          <p:nvPr/>
        </p:nvSpPr>
        <p:spPr>
          <a:xfrm>
            <a:off x="2831933" y="3265115"/>
            <a:ext cx="4523232" cy="2639934"/>
          </a:xfrm>
          <a:prstGeom prst="rect">
            <a:avLst/>
          </a:prstGeom>
          <a:solidFill>
            <a:schemeClr val="accent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6" name="TextBox 1375">
            <a:extLst>
              <a:ext uri="{FF2B5EF4-FFF2-40B4-BE49-F238E27FC236}">
                <a16:creationId xmlns:a16="http://schemas.microsoft.com/office/drawing/2014/main" id="{525C7D20-9F94-B5DF-EF9A-121DC45FF479}"/>
              </a:ext>
            </a:extLst>
          </p:cNvPr>
          <p:cNvSpPr txBox="1"/>
          <p:nvPr/>
        </p:nvSpPr>
        <p:spPr>
          <a:xfrm>
            <a:off x="4465009" y="865379"/>
            <a:ext cx="118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OLD STATE</a:t>
            </a:r>
          </a:p>
        </p:txBody>
      </p:sp>
      <p:sp>
        <p:nvSpPr>
          <p:cNvPr id="1377" name="TextBox 1376">
            <a:extLst>
              <a:ext uri="{FF2B5EF4-FFF2-40B4-BE49-F238E27FC236}">
                <a16:creationId xmlns:a16="http://schemas.microsoft.com/office/drawing/2014/main" id="{531460D9-D014-ABB1-585F-0DA635EBF8F0}"/>
              </a:ext>
            </a:extLst>
          </p:cNvPr>
          <p:cNvSpPr txBox="1"/>
          <p:nvPr/>
        </p:nvSpPr>
        <p:spPr>
          <a:xfrm>
            <a:off x="4455775" y="5892914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NEW STATE</a:t>
            </a:r>
          </a:p>
        </p:txBody>
      </p:sp>
      <p:sp>
        <p:nvSpPr>
          <p:cNvPr id="1378" name="TextBox 1377">
            <a:extLst>
              <a:ext uri="{FF2B5EF4-FFF2-40B4-BE49-F238E27FC236}">
                <a16:creationId xmlns:a16="http://schemas.microsoft.com/office/drawing/2014/main" id="{C3E5202F-4A97-B13A-E38F-0211E5DB4B32}"/>
              </a:ext>
            </a:extLst>
          </p:cNvPr>
          <p:cNvSpPr txBox="1"/>
          <p:nvPr/>
        </p:nvSpPr>
        <p:spPr>
          <a:xfrm>
            <a:off x="8216834" y="4081272"/>
            <a:ext cx="127528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State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379" name="Straight Arrow Connector 1378">
            <a:extLst>
              <a:ext uri="{FF2B5EF4-FFF2-40B4-BE49-F238E27FC236}">
                <a16:creationId xmlns:a16="http://schemas.microsoft.com/office/drawing/2014/main" id="{ACA8A4D6-7EBC-A808-B88A-81E77EE44319}"/>
              </a:ext>
            </a:extLst>
          </p:cNvPr>
          <p:cNvCxnSpPr>
            <a:cxnSpLocks/>
            <a:stCxn id="1378" idx="1"/>
          </p:cNvCxnSpPr>
          <p:nvPr/>
        </p:nvCxnSpPr>
        <p:spPr>
          <a:xfrm flipH="1">
            <a:off x="7183991" y="4404438"/>
            <a:ext cx="1032843" cy="83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232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" name="Picture 137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E0DDB25-B33E-ED5B-E1C0-B47474210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455"/>
            <a:ext cx="12117490" cy="247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37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0BC656C-3BEB-9E20-9DAE-069D86F38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65" y="0"/>
            <a:ext cx="5979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D419D0F-6A7A-A6B7-D7BC-27E65B7A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</p:spPr>
        <p:txBody>
          <a:bodyPr/>
          <a:lstStyle/>
          <a:p>
            <a:r>
              <a:rPr lang="en-US" dirty="0"/>
              <a:t>Key question: Granularity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A6FE46-E5D9-3711-C574-61981D88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314"/>
            <a:ext cx="10515600" cy="4780649"/>
          </a:xfrm>
        </p:spPr>
        <p:txBody>
          <a:bodyPr>
            <a:normAutofit/>
          </a:bodyPr>
          <a:lstStyle/>
          <a:p>
            <a:r>
              <a:rPr lang="en-US" dirty="0"/>
              <a:t>Extreme cases: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DOI for the whole database (or for different states in time)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DOI for each file added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DOI for each measurement</a:t>
            </a:r>
          </a:p>
          <a:p>
            <a:r>
              <a:rPr lang="en-US" dirty="0"/>
              <a:t>Although this would be rather simple to implement, we did not think it would add the maximum benefit.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8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104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788D74A-D681-12E4-EBD6-83955377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07" y="287411"/>
            <a:ext cx="7772400" cy="62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72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C78452E9-8894-4134-3F2A-9A88B087B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13" y="337866"/>
            <a:ext cx="7772400" cy="65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33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C660F-7216-E6D5-351F-5FF33C1A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Near real time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F02CC-41EE-E04B-904C-8780E06FF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Problem: NRT data come with much higher frequency (usually one submission for each datapoint = hourly)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would mean one Series State DOI for each measurement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Solution: Only a Series Concept DOI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Referencing the version is moved to the point of data access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Citation must include both, </a:t>
            </a:r>
            <a:r>
              <a:rPr lang="en-US"/>
              <a:t>the DOI and a </a:t>
            </a:r>
            <a:r>
              <a:rPr lang="en-US" dirty="0"/>
              <a:t>time reference (accessed </a:t>
            </a:r>
            <a:r>
              <a:rPr lang="en-US"/>
              <a:t>at)</a:t>
            </a: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The bitemporal storage can be used to reproduce the data version at any point in time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3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4641-030A-8A44-B677-B9F93273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granularity in EBAS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6B58C-AE9E-258D-A29C-CBFB719BD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Dataset granularity in EBAS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Originally, a dataset in EBAS was a single variable time series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dataset has a specific set of core metadata (if one of those changes </a:t>
            </a:r>
            <a:r>
              <a:rPr lang="en-US" dirty="0">
                <a:sym typeface="Wingdings" pitchFamily="2" charset="2"/>
              </a:rPr>
              <a:t> new dataset)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Example: Timeseries of hourly mean concentrations of elemental carbon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ym typeface="Wingdings" pitchFamily="2" charset="2"/>
              </a:rPr>
              <a:t> Dataset in the data model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/>
              <a:t>Later (2014) we added the possibility to insert and export multiple variables in one file, collecting what “belongs” together.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Basically, all variables from one instrument (at the same time scale).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Collection of N datasets for a time range (e.g. one year)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Example: One year of hourly mean concentrations of elemental carbon, organic carbon and total carbon, as well as ambient temperature and pressure.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ym typeface="Wingdings" pitchFamily="2" charset="2"/>
              </a:rPr>
              <a:t> Submission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0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AA7D-73E0-89AB-AB54-ECDECBE1E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Submission (short and wide) / Dataset (long and narrow)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B491F113-2D83-7454-2D45-AC81F64C3A62}"/>
              </a:ext>
            </a:extLst>
          </p:cNvPr>
          <p:cNvGrpSpPr/>
          <p:nvPr/>
        </p:nvGrpSpPr>
        <p:grpSpPr>
          <a:xfrm>
            <a:off x="2360659" y="2436182"/>
            <a:ext cx="311642" cy="837462"/>
            <a:chOff x="1370160" y="807840"/>
            <a:chExt cx="186480" cy="501120"/>
          </a:xfrm>
        </p:grpSpPr>
        <p:sp>
          <p:nvSpPr>
            <p:cNvPr id="8" name="CustomShape 3">
              <a:extLst>
                <a:ext uri="{FF2B5EF4-FFF2-40B4-BE49-F238E27FC236}">
                  <a16:creationId xmlns:a16="http://schemas.microsoft.com/office/drawing/2014/main" id="{21BAB658-E177-CA7A-A20D-CD002124F650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CEB6105D-45E4-A2AA-B570-3C912055E0E2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12" name="Line 5">
                <a:extLst>
                  <a:ext uri="{FF2B5EF4-FFF2-40B4-BE49-F238E27FC236}">
                    <a16:creationId xmlns:a16="http://schemas.microsoft.com/office/drawing/2014/main" id="{353ACE42-4F18-1529-4B37-2306187AF16A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6">
                <a:extLst>
                  <a:ext uri="{FF2B5EF4-FFF2-40B4-BE49-F238E27FC236}">
                    <a16:creationId xmlns:a16="http://schemas.microsoft.com/office/drawing/2014/main" id="{BEA5C62D-D1E3-DE18-E225-531F0F73F14E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7">
                <a:extLst>
                  <a:ext uri="{FF2B5EF4-FFF2-40B4-BE49-F238E27FC236}">
                    <a16:creationId xmlns:a16="http://schemas.microsoft.com/office/drawing/2014/main" id="{D65C3BB8-ECC1-607C-0859-69A4593182A8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8">
                <a:extLst>
                  <a:ext uri="{FF2B5EF4-FFF2-40B4-BE49-F238E27FC236}">
                    <a16:creationId xmlns:a16="http://schemas.microsoft.com/office/drawing/2014/main" id="{FB0767BA-C312-3DB0-1430-F6732DC25A66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CC62F79A-CE4B-00FF-0331-2438C1125FCB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DAC4268E-FE52-58ED-ACDE-CEFCC40AFE6F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F46F0C8D-ABD8-87D4-41CD-FCD56B8A50B9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2">
                <a:extLst>
                  <a:ext uri="{FF2B5EF4-FFF2-40B4-BE49-F238E27FC236}">
                    <a16:creationId xmlns:a16="http://schemas.microsoft.com/office/drawing/2014/main" id="{4CCD5589-DBEE-81C6-FB65-26B61A0D6E61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3">
                <a:extLst>
                  <a:ext uri="{FF2B5EF4-FFF2-40B4-BE49-F238E27FC236}">
                    <a16:creationId xmlns:a16="http://schemas.microsoft.com/office/drawing/2014/main" id="{D8A1A5AE-DF17-CDEB-09F5-6AD1A6BDF0FF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4">
                <a:extLst>
                  <a:ext uri="{FF2B5EF4-FFF2-40B4-BE49-F238E27FC236}">
                    <a16:creationId xmlns:a16="http://schemas.microsoft.com/office/drawing/2014/main" id="{8F1AE476-3FFD-853B-C54C-8EC3D2E3059A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5">
                <a:extLst>
                  <a:ext uri="{FF2B5EF4-FFF2-40B4-BE49-F238E27FC236}">
                    <a16:creationId xmlns:a16="http://schemas.microsoft.com/office/drawing/2014/main" id="{F43C8C44-1145-F885-6908-118EFF160E56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967A7C3A-6739-0F4F-E1B2-5FB47AF70884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03C71983-8201-18CB-73DE-E2214491C006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" name="Line 18">
                <a:extLst>
                  <a:ext uri="{FF2B5EF4-FFF2-40B4-BE49-F238E27FC236}">
                    <a16:creationId xmlns:a16="http://schemas.microsoft.com/office/drawing/2014/main" id="{23D089FD-8DD0-80DC-6252-95B7AC1517FE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" name="CustomShape 19">
              <a:extLst>
                <a:ext uri="{FF2B5EF4-FFF2-40B4-BE49-F238E27FC236}">
                  <a16:creationId xmlns:a16="http://schemas.microsoft.com/office/drawing/2014/main" id="{999570E5-1794-C558-182A-D676B2227D19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20">
              <a:extLst>
                <a:ext uri="{FF2B5EF4-FFF2-40B4-BE49-F238E27FC236}">
                  <a16:creationId xmlns:a16="http://schemas.microsoft.com/office/drawing/2014/main" id="{FFEE8746-E63A-9293-0D2C-7A3D5A5FB3B4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1">
            <a:extLst>
              <a:ext uri="{FF2B5EF4-FFF2-40B4-BE49-F238E27FC236}">
                <a16:creationId xmlns:a16="http://schemas.microsoft.com/office/drawing/2014/main" id="{55747F6C-7A8B-80DD-3333-F42EECE74D16}"/>
              </a:ext>
            </a:extLst>
          </p:cNvPr>
          <p:cNvSpPr/>
          <p:nvPr/>
        </p:nvSpPr>
        <p:spPr>
          <a:xfrm>
            <a:off x="2046010" y="2436183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" name="Group 22">
            <a:extLst>
              <a:ext uri="{FF2B5EF4-FFF2-40B4-BE49-F238E27FC236}">
                <a16:creationId xmlns:a16="http://schemas.microsoft.com/office/drawing/2014/main" id="{41A8A59D-4EDB-6A4A-DCEA-CC515E582173}"/>
              </a:ext>
            </a:extLst>
          </p:cNvPr>
          <p:cNvGrpSpPr/>
          <p:nvPr/>
        </p:nvGrpSpPr>
        <p:grpSpPr>
          <a:xfrm>
            <a:off x="2046611" y="2430166"/>
            <a:ext cx="155821" cy="837462"/>
            <a:chOff x="1182240" y="804240"/>
            <a:chExt cx="93240" cy="501120"/>
          </a:xfrm>
        </p:grpSpPr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556B7FB7-E37C-6254-A297-FBCD64B713B2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45241A20-311F-A6FD-54DD-0D0B1668DAED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FB646B80-799F-082A-222A-9821ECA29E2E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89EF858D-7ADC-11D6-86E4-BAFAB79C56F6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B186BC44-3642-54AD-049E-B3342328B6B6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08A9BBC4-8D51-7E55-5D9C-E605A610B950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78B9DD62-2BD7-CFAF-3C1C-948DE2F80B88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C42A43CE-A2EB-3189-650A-D2CCA1FDD3F9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790C4A02-A26C-E1F8-7DC5-C6090943BB8D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50300742-2859-1291-1144-3482D790389A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484D9EFC-BB4B-9E0F-4C54-9E7A747B11BB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0CBCAFDC-49D2-3990-A8D2-D6997068FCCE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09A3FC59-9359-0DAD-CF3D-BE1527822569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3D76BB04-2865-D267-6DB0-697FAC0ED0AD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" name="TextShape 37">
            <a:extLst>
              <a:ext uri="{FF2B5EF4-FFF2-40B4-BE49-F238E27FC236}">
                <a16:creationId xmlns:a16="http://schemas.microsoft.com/office/drawing/2014/main" id="{00A97B05-E9E2-77CF-306F-BA55CEB9B27B}"/>
              </a:ext>
            </a:extLst>
          </p:cNvPr>
          <p:cNvSpPr txBox="1"/>
          <p:nvPr/>
        </p:nvSpPr>
        <p:spPr>
          <a:xfrm rot="16200000">
            <a:off x="1284803" y="2658318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3" name="Group 38">
            <a:extLst>
              <a:ext uri="{FF2B5EF4-FFF2-40B4-BE49-F238E27FC236}">
                <a16:creationId xmlns:a16="http://schemas.microsoft.com/office/drawing/2014/main" id="{81EF3CF4-42AC-D855-BDF1-044BF47ED0CF}"/>
              </a:ext>
            </a:extLst>
          </p:cNvPr>
          <p:cNvGrpSpPr/>
          <p:nvPr/>
        </p:nvGrpSpPr>
        <p:grpSpPr>
          <a:xfrm>
            <a:off x="2705390" y="2436182"/>
            <a:ext cx="311642" cy="837462"/>
            <a:chOff x="1576440" y="807840"/>
            <a:chExt cx="186480" cy="501120"/>
          </a:xfrm>
        </p:grpSpPr>
        <p:sp>
          <p:nvSpPr>
            <p:cNvPr id="44" name="CustomShape 39">
              <a:extLst>
                <a:ext uri="{FF2B5EF4-FFF2-40B4-BE49-F238E27FC236}">
                  <a16:creationId xmlns:a16="http://schemas.microsoft.com/office/drawing/2014/main" id="{071CC8AB-3066-D390-A0FF-7A8F1276888D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5" name="Group 40">
              <a:extLst>
                <a:ext uri="{FF2B5EF4-FFF2-40B4-BE49-F238E27FC236}">
                  <a16:creationId xmlns:a16="http://schemas.microsoft.com/office/drawing/2014/main" id="{39F15057-ACEB-7E44-2168-42977115EEDE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8" name="Line 41">
                <a:extLst>
                  <a:ext uri="{FF2B5EF4-FFF2-40B4-BE49-F238E27FC236}">
                    <a16:creationId xmlns:a16="http://schemas.microsoft.com/office/drawing/2014/main" id="{EB04235C-0161-213C-82C2-2C97113A9C53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2">
                <a:extLst>
                  <a:ext uri="{FF2B5EF4-FFF2-40B4-BE49-F238E27FC236}">
                    <a16:creationId xmlns:a16="http://schemas.microsoft.com/office/drawing/2014/main" id="{AB88F69E-299D-9883-2BCD-AF79C80C1A64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3">
                <a:extLst>
                  <a:ext uri="{FF2B5EF4-FFF2-40B4-BE49-F238E27FC236}">
                    <a16:creationId xmlns:a16="http://schemas.microsoft.com/office/drawing/2014/main" id="{11823E3A-25CC-89DA-E070-002410A564BD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4">
                <a:extLst>
                  <a:ext uri="{FF2B5EF4-FFF2-40B4-BE49-F238E27FC236}">
                    <a16:creationId xmlns:a16="http://schemas.microsoft.com/office/drawing/2014/main" id="{96BEEF81-91DF-0D9A-944A-9DA7E7819638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5">
                <a:extLst>
                  <a:ext uri="{FF2B5EF4-FFF2-40B4-BE49-F238E27FC236}">
                    <a16:creationId xmlns:a16="http://schemas.microsoft.com/office/drawing/2014/main" id="{ED5B352C-4CF6-97D4-8906-1C2336DF797B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6">
                <a:extLst>
                  <a:ext uri="{FF2B5EF4-FFF2-40B4-BE49-F238E27FC236}">
                    <a16:creationId xmlns:a16="http://schemas.microsoft.com/office/drawing/2014/main" id="{E9123DDB-AF11-3366-91AE-623EE656234B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47">
                <a:extLst>
                  <a:ext uri="{FF2B5EF4-FFF2-40B4-BE49-F238E27FC236}">
                    <a16:creationId xmlns:a16="http://schemas.microsoft.com/office/drawing/2014/main" id="{8315CB19-EED4-E78B-35BF-74895384AFC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48">
                <a:extLst>
                  <a:ext uri="{FF2B5EF4-FFF2-40B4-BE49-F238E27FC236}">
                    <a16:creationId xmlns:a16="http://schemas.microsoft.com/office/drawing/2014/main" id="{30BE8F94-FEEC-728C-B410-7D37BF37FED6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49">
                <a:extLst>
                  <a:ext uri="{FF2B5EF4-FFF2-40B4-BE49-F238E27FC236}">
                    <a16:creationId xmlns:a16="http://schemas.microsoft.com/office/drawing/2014/main" id="{99506BF2-D8A0-46F0-0A49-C271F2B533C2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0">
                <a:extLst>
                  <a:ext uri="{FF2B5EF4-FFF2-40B4-BE49-F238E27FC236}">
                    <a16:creationId xmlns:a16="http://schemas.microsoft.com/office/drawing/2014/main" id="{EC1ACD0F-27A9-3763-3B29-23A9C2D23BDA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1">
                <a:extLst>
                  <a:ext uri="{FF2B5EF4-FFF2-40B4-BE49-F238E27FC236}">
                    <a16:creationId xmlns:a16="http://schemas.microsoft.com/office/drawing/2014/main" id="{7329FAC1-5FE5-CC7B-9403-0FD3CF4D0891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" name="Line 52">
                <a:extLst>
                  <a:ext uri="{FF2B5EF4-FFF2-40B4-BE49-F238E27FC236}">
                    <a16:creationId xmlns:a16="http://schemas.microsoft.com/office/drawing/2014/main" id="{5D5EAFA7-A1AD-DA0A-7A1B-08D4A2F3D00F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" name="Line 53">
                <a:extLst>
                  <a:ext uri="{FF2B5EF4-FFF2-40B4-BE49-F238E27FC236}">
                    <a16:creationId xmlns:a16="http://schemas.microsoft.com/office/drawing/2014/main" id="{BE19A461-3CCA-4436-B2EC-363B1A5EA963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" name="Line 54">
                <a:extLst>
                  <a:ext uri="{FF2B5EF4-FFF2-40B4-BE49-F238E27FC236}">
                    <a16:creationId xmlns:a16="http://schemas.microsoft.com/office/drawing/2014/main" id="{EFE9DD95-CCE7-5BF4-013C-2E7F37603EF5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6" name="CustomShape 55">
              <a:extLst>
                <a:ext uri="{FF2B5EF4-FFF2-40B4-BE49-F238E27FC236}">
                  <a16:creationId xmlns:a16="http://schemas.microsoft.com/office/drawing/2014/main" id="{BF409B7E-94A4-B832-A694-4F440AF697EC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56">
              <a:extLst>
                <a:ext uri="{FF2B5EF4-FFF2-40B4-BE49-F238E27FC236}">
                  <a16:creationId xmlns:a16="http://schemas.microsoft.com/office/drawing/2014/main" id="{A8025331-2DE4-1C43-2498-ABFE85439AFE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2" name="Group 57">
            <a:extLst>
              <a:ext uri="{FF2B5EF4-FFF2-40B4-BE49-F238E27FC236}">
                <a16:creationId xmlns:a16="http://schemas.microsoft.com/office/drawing/2014/main" id="{3AD54FFE-F897-0DC0-8CC7-2C170C513200}"/>
              </a:ext>
            </a:extLst>
          </p:cNvPr>
          <p:cNvGrpSpPr/>
          <p:nvPr/>
        </p:nvGrpSpPr>
        <p:grpSpPr>
          <a:xfrm>
            <a:off x="3050723" y="2436182"/>
            <a:ext cx="311642" cy="837462"/>
            <a:chOff x="1783080" y="807840"/>
            <a:chExt cx="186480" cy="501120"/>
          </a:xfrm>
        </p:grpSpPr>
        <p:sp>
          <p:nvSpPr>
            <p:cNvPr id="63" name="CustomShape 58">
              <a:extLst>
                <a:ext uri="{FF2B5EF4-FFF2-40B4-BE49-F238E27FC236}">
                  <a16:creationId xmlns:a16="http://schemas.microsoft.com/office/drawing/2014/main" id="{28B980CC-4DF5-D40B-9FDA-478EF6035124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4" name="Group 59">
              <a:extLst>
                <a:ext uri="{FF2B5EF4-FFF2-40B4-BE49-F238E27FC236}">
                  <a16:creationId xmlns:a16="http://schemas.microsoft.com/office/drawing/2014/main" id="{6E034D01-703D-B5F8-0534-D376452CE886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7" name="Line 60">
                <a:extLst>
                  <a:ext uri="{FF2B5EF4-FFF2-40B4-BE49-F238E27FC236}">
                    <a16:creationId xmlns:a16="http://schemas.microsoft.com/office/drawing/2014/main" id="{4FAD2784-778C-AE69-A591-C8BEE24B7C77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1">
                <a:extLst>
                  <a:ext uri="{FF2B5EF4-FFF2-40B4-BE49-F238E27FC236}">
                    <a16:creationId xmlns:a16="http://schemas.microsoft.com/office/drawing/2014/main" id="{7A26C6C1-F350-D3B7-89EE-CEEABB101BE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2">
                <a:extLst>
                  <a:ext uri="{FF2B5EF4-FFF2-40B4-BE49-F238E27FC236}">
                    <a16:creationId xmlns:a16="http://schemas.microsoft.com/office/drawing/2014/main" id="{24A953A4-BDBF-77E6-86D0-2EB3699FF0A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3">
                <a:extLst>
                  <a:ext uri="{FF2B5EF4-FFF2-40B4-BE49-F238E27FC236}">
                    <a16:creationId xmlns:a16="http://schemas.microsoft.com/office/drawing/2014/main" id="{D80E4500-34FC-F281-A28D-BC12836F8D3A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4">
                <a:extLst>
                  <a:ext uri="{FF2B5EF4-FFF2-40B4-BE49-F238E27FC236}">
                    <a16:creationId xmlns:a16="http://schemas.microsoft.com/office/drawing/2014/main" id="{60C6F0BC-5999-D750-7EAA-1DA2D37F9C72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5">
                <a:extLst>
                  <a:ext uri="{FF2B5EF4-FFF2-40B4-BE49-F238E27FC236}">
                    <a16:creationId xmlns:a16="http://schemas.microsoft.com/office/drawing/2014/main" id="{2026337E-133D-A8CD-5946-F11156490E3F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6">
                <a:extLst>
                  <a:ext uri="{FF2B5EF4-FFF2-40B4-BE49-F238E27FC236}">
                    <a16:creationId xmlns:a16="http://schemas.microsoft.com/office/drawing/2014/main" id="{755B26F5-CD8E-32A7-E512-9BB37F8DBBD6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67">
                <a:extLst>
                  <a:ext uri="{FF2B5EF4-FFF2-40B4-BE49-F238E27FC236}">
                    <a16:creationId xmlns:a16="http://schemas.microsoft.com/office/drawing/2014/main" id="{D8157BF1-374B-5123-7018-080DDE3A152A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68">
                <a:extLst>
                  <a:ext uri="{FF2B5EF4-FFF2-40B4-BE49-F238E27FC236}">
                    <a16:creationId xmlns:a16="http://schemas.microsoft.com/office/drawing/2014/main" id="{C2E37D00-914C-2057-64B4-B74E151BBFB4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69">
                <a:extLst>
                  <a:ext uri="{FF2B5EF4-FFF2-40B4-BE49-F238E27FC236}">
                    <a16:creationId xmlns:a16="http://schemas.microsoft.com/office/drawing/2014/main" id="{141796DC-6027-6B0C-B980-3CFDEB643AEB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0">
                <a:extLst>
                  <a:ext uri="{FF2B5EF4-FFF2-40B4-BE49-F238E27FC236}">
                    <a16:creationId xmlns:a16="http://schemas.microsoft.com/office/drawing/2014/main" id="{B31C4023-95E7-BE88-B697-B9F3BB73DDD2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" name="Line 71">
                <a:extLst>
                  <a:ext uri="{FF2B5EF4-FFF2-40B4-BE49-F238E27FC236}">
                    <a16:creationId xmlns:a16="http://schemas.microsoft.com/office/drawing/2014/main" id="{A58A0DC7-CFFF-D0C5-6D07-4F2947D465C0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" name="Line 72">
                <a:extLst>
                  <a:ext uri="{FF2B5EF4-FFF2-40B4-BE49-F238E27FC236}">
                    <a16:creationId xmlns:a16="http://schemas.microsoft.com/office/drawing/2014/main" id="{0E22CB36-D7BE-804D-31A0-CD9289CC5330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" name="Line 73">
                <a:extLst>
                  <a:ext uri="{FF2B5EF4-FFF2-40B4-BE49-F238E27FC236}">
                    <a16:creationId xmlns:a16="http://schemas.microsoft.com/office/drawing/2014/main" id="{CA388B6F-45E8-E3A7-A8A9-AAD45F181B8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5" name="CustomShape 74">
              <a:extLst>
                <a:ext uri="{FF2B5EF4-FFF2-40B4-BE49-F238E27FC236}">
                  <a16:creationId xmlns:a16="http://schemas.microsoft.com/office/drawing/2014/main" id="{15BE87E0-59BA-CFAD-1EFF-9E4305BF83EA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CustomShape 75">
              <a:extLst>
                <a:ext uri="{FF2B5EF4-FFF2-40B4-BE49-F238E27FC236}">
                  <a16:creationId xmlns:a16="http://schemas.microsoft.com/office/drawing/2014/main" id="{DAFE6C42-8075-2AF2-051C-E1528B41D29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1" name="Group 76">
            <a:extLst>
              <a:ext uri="{FF2B5EF4-FFF2-40B4-BE49-F238E27FC236}">
                <a16:creationId xmlns:a16="http://schemas.microsoft.com/office/drawing/2014/main" id="{FF61D09C-49F4-B2F8-B9E1-C875D736C279}"/>
              </a:ext>
            </a:extLst>
          </p:cNvPr>
          <p:cNvGrpSpPr/>
          <p:nvPr/>
        </p:nvGrpSpPr>
        <p:grpSpPr>
          <a:xfrm>
            <a:off x="3395454" y="2436182"/>
            <a:ext cx="311642" cy="837462"/>
            <a:chOff x="1989360" y="807840"/>
            <a:chExt cx="186480" cy="501120"/>
          </a:xfrm>
        </p:grpSpPr>
        <p:sp>
          <p:nvSpPr>
            <p:cNvPr id="82" name="CustomShape 77">
              <a:extLst>
                <a:ext uri="{FF2B5EF4-FFF2-40B4-BE49-F238E27FC236}">
                  <a16:creationId xmlns:a16="http://schemas.microsoft.com/office/drawing/2014/main" id="{EFEBA0D6-3E1E-7A6B-4DB8-58F090095DD2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3" name="Group 78">
              <a:extLst>
                <a:ext uri="{FF2B5EF4-FFF2-40B4-BE49-F238E27FC236}">
                  <a16:creationId xmlns:a16="http://schemas.microsoft.com/office/drawing/2014/main" id="{5404098C-85CA-5634-241E-ED9E691451B9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6" name="Line 79">
                <a:extLst>
                  <a:ext uri="{FF2B5EF4-FFF2-40B4-BE49-F238E27FC236}">
                    <a16:creationId xmlns:a16="http://schemas.microsoft.com/office/drawing/2014/main" id="{70C906C5-425B-4F80-6508-A31EBB7143D0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0">
                <a:extLst>
                  <a:ext uri="{FF2B5EF4-FFF2-40B4-BE49-F238E27FC236}">
                    <a16:creationId xmlns:a16="http://schemas.microsoft.com/office/drawing/2014/main" id="{308BEB0D-C382-5A74-AC70-AD48BFCF4CB2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1">
                <a:extLst>
                  <a:ext uri="{FF2B5EF4-FFF2-40B4-BE49-F238E27FC236}">
                    <a16:creationId xmlns:a16="http://schemas.microsoft.com/office/drawing/2014/main" id="{E27D79E1-958D-3813-318D-6D029275A448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2">
                <a:extLst>
                  <a:ext uri="{FF2B5EF4-FFF2-40B4-BE49-F238E27FC236}">
                    <a16:creationId xmlns:a16="http://schemas.microsoft.com/office/drawing/2014/main" id="{8E4AC1F6-832A-B088-7590-3195DBF35511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3">
                <a:extLst>
                  <a:ext uri="{FF2B5EF4-FFF2-40B4-BE49-F238E27FC236}">
                    <a16:creationId xmlns:a16="http://schemas.microsoft.com/office/drawing/2014/main" id="{404DAA4E-8689-3D40-02D8-2253E8724759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4">
                <a:extLst>
                  <a:ext uri="{FF2B5EF4-FFF2-40B4-BE49-F238E27FC236}">
                    <a16:creationId xmlns:a16="http://schemas.microsoft.com/office/drawing/2014/main" id="{5BD423A5-1217-E14A-DDCF-E1BB1F953A7C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5">
                <a:extLst>
                  <a:ext uri="{FF2B5EF4-FFF2-40B4-BE49-F238E27FC236}">
                    <a16:creationId xmlns:a16="http://schemas.microsoft.com/office/drawing/2014/main" id="{B446A75D-D840-7B43-7BD5-1C9E984B7D1F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6">
                <a:extLst>
                  <a:ext uri="{FF2B5EF4-FFF2-40B4-BE49-F238E27FC236}">
                    <a16:creationId xmlns:a16="http://schemas.microsoft.com/office/drawing/2014/main" id="{58AA4A28-5B8D-4CE4-45AE-9F090E630CCC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87">
                <a:extLst>
                  <a:ext uri="{FF2B5EF4-FFF2-40B4-BE49-F238E27FC236}">
                    <a16:creationId xmlns:a16="http://schemas.microsoft.com/office/drawing/2014/main" id="{808DBA72-EECD-589E-F1DD-08CDAB0273C8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88">
                <a:extLst>
                  <a:ext uri="{FF2B5EF4-FFF2-40B4-BE49-F238E27FC236}">
                    <a16:creationId xmlns:a16="http://schemas.microsoft.com/office/drawing/2014/main" id="{B5A1B926-A1D3-2B8D-D403-F9D28F14342E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89">
                <a:extLst>
                  <a:ext uri="{FF2B5EF4-FFF2-40B4-BE49-F238E27FC236}">
                    <a16:creationId xmlns:a16="http://schemas.microsoft.com/office/drawing/2014/main" id="{6D9785FD-5FBF-062B-6243-AA93C10334EC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" name="Line 90">
                <a:extLst>
                  <a:ext uri="{FF2B5EF4-FFF2-40B4-BE49-F238E27FC236}">
                    <a16:creationId xmlns:a16="http://schemas.microsoft.com/office/drawing/2014/main" id="{FC3876AF-0DC2-F4D4-C737-65BDF2084A0D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" name="Line 91">
                <a:extLst>
                  <a:ext uri="{FF2B5EF4-FFF2-40B4-BE49-F238E27FC236}">
                    <a16:creationId xmlns:a16="http://schemas.microsoft.com/office/drawing/2014/main" id="{11B07D89-2571-2C66-DB20-372250F0F207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" name="Line 92">
                <a:extLst>
                  <a:ext uri="{FF2B5EF4-FFF2-40B4-BE49-F238E27FC236}">
                    <a16:creationId xmlns:a16="http://schemas.microsoft.com/office/drawing/2014/main" id="{596A19A3-1BEF-8EEE-4816-A761EC3BF555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4" name="CustomShape 93">
              <a:extLst>
                <a:ext uri="{FF2B5EF4-FFF2-40B4-BE49-F238E27FC236}">
                  <a16:creationId xmlns:a16="http://schemas.microsoft.com/office/drawing/2014/main" id="{94AFD943-1210-577A-DD11-6013AF4DB3CA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94">
              <a:extLst>
                <a:ext uri="{FF2B5EF4-FFF2-40B4-BE49-F238E27FC236}">
                  <a16:creationId xmlns:a16="http://schemas.microsoft.com/office/drawing/2014/main" id="{A4790E9C-57D2-748E-27B3-32189331ADC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0" name="Group 95">
            <a:extLst>
              <a:ext uri="{FF2B5EF4-FFF2-40B4-BE49-F238E27FC236}">
                <a16:creationId xmlns:a16="http://schemas.microsoft.com/office/drawing/2014/main" id="{561E3B8E-BFCC-765F-7258-6A2610D9EA1D}"/>
              </a:ext>
            </a:extLst>
          </p:cNvPr>
          <p:cNvGrpSpPr/>
          <p:nvPr/>
        </p:nvGrpSpPr>
        <p:grpSpPr>
          <a:xfrm>
            <a:off x="3740185" y="2436182"/>
            <a:ext cx="311642" cy="837462"/>
            <a:chOff x="2195640" y="807840"/>
            <a:chExt cx="186480" cy="501120"/>
          </a:xfrm>
        </p:grpSpPr>
        <p:sp>
          <p:nvSpPr>
            <p:cNvPr id="101" name="CustomShape 96">
              <a:extLst>
                <a:ext uri="{FF2B5EF4-FFF2-40B4-BE49-F238E27FC236}">
                  <a16:creationId xmlns:a16="http://schemas.microsoft.com/office/drawing/2014/main" id="{AAB6E7AA-B43B-EC94-800D-BC669A8098A1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2" name="Group 97">
              <a:extLst>
                <a:ext uri="{FF2B5EF4-FFF2-40B4-BE49-F238E27FC236}">
                  <a16:creationId xmlns:a16="http://schemas.microsoft.com/office/drawing/2014/main" id="{86C37294-1272-AD44-5D5C-53529297F283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5" name="Line 98">
                <a:extLst>
                  <a:ext uri="{FF2B5EF4-FFF2-40B4-BE49-F238E27FC236}">
                    <a16:creationId xmlns:a16="http://schemas.microsoft.com/office/drawing/2014/main" id="{5098CE25-B79E-19D9-8CA4-57BDCD42CCE2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99">
                <a:extLst>
                  <a:ext uri="{FF2B5EF4-FFF2-40B4-BE49-F238E27FC236}">
                    <a16:creationId xmlns:a16="http://schemas.microsoft.com/office/drawing/2014/main" id="{134ED642-05AE-58DF-7B3E-EA4718010E2D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0">
                <a:extLst>
                  <a:ext uri="{FF2B5EF4-FFF2-40B4-BE49-F238E27FC236}">
                    <a16:creationId xmlns:a16="http://schemas.microsoft.com/office/drawing/2014/main" id="{E043808B-7906-123C-77A5-E1AB41FEB4FD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1">
                <a:extLst>
                  <a:ext uri="{FF2B5EF4-FFF2-40B4-BE49-F238E27FC236}">
                    <a16:creationId xmlns:a16="http://schemas.microsoft.com/office/drawing/2014/main" id="{2A2615F5-0E21-F015-718F-AA47450FDD28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2">
                <a:extLst>
                  <a:ext uri="{FF2B5EF4-FFF2-40B4-BE49-F238E27FC236}">
                    <a16:creationId xmlns:a16="http://schemas.microsoft.com/office/drawing/2014/main" id="{424A83E4-DC03-B826-95A3-C735DD179773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3">
                <a:extLst>
                  <a:ext uri="{FF2B5EF4-FFF2-40B4-BE49-F238E27FC236}">
                    <a16:creationId xmlns:a16="http://schemas.microsoft.com/office/drawing/2014/main" id="{D7B30F5E-96DD-2053-00F5-9A12F84F109D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4">
                <a:extLst>
                  <a:ext uri="{FF2B5EF4-FFF2-40B4-BE49-F238E27FC236}">
                    <a16:creationId xmlns:a16="http://schemas.microsoft.com/office/drawing/2014/main" id="{69054227-EECD-5F3D-E6BB-410EF9B19812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5">
                <a:extLst>
                  <a:ext uri="{FF2B5EF4-FFF2-40B4-BE49-F238E27FC236}">
                    <a16:creationId xmlns:a16="http://schemas.microsoft.com/office/drawing/2014/main" id="{0F9CA139-AA88-B5B5-BE64-2E2C9DC1A67A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6">
                <a:extLst>
                  <a:ext uri="{FF2B5EF4-FFF2-40B4-BE49-F238E27FC236}">
                    <a16:creationId xmlns:a16="http://schemas.microsoft.com/office/drawing/2014/main" id="{03E4DE7F-9329-83A1-F3E6-00C5B35E512B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07">
                <a:extLst>
                  <a:ext uri="{FF2B5EF4-FFF2-40B4-BE49-F238E27FC236}">
                    <a16:creationId xmlns:a16="http://schemas.microsoft.com/office/drawing/2014/main" id="{ECEFDBF8-D90F-4D18-85AE-986C494A3679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08">
                <a:extLst>
                  <a:ext uri="{FF2B5EF4-FFF2-40B4-BE49-F238E27FC236}">
                    <a16:creationId xmlns:a16="http://schemas.microsoft.com/office/drawing/2014/main" id="{1699EE8F-FC95-C2BD-2CAE-5C23C95D8BF5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" name="Line 109">
                <a:extLst>
                  <a:ext uri="{FF2B5EF4-FFF2-40B4-BE49-F238E27FC236}">
                    <a16:creationId xmlns:a16="http://schemas.microsoft.com/office/drawing/2014/main" id="{A061263E-182E-D1F2-4084-545AFE654FAF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" name="Line 110">
                <a:extLst>
                  <a:ext uri="{FF2B5EF4-FFF2-40B4-BE49-F238E27FC236}">
                    <a16:creationId xmlns:a16="http://schemas.microsoft.com/office/drawing/2014/main" id="{403EFEA2-9651-24CA-5865-31D88C7B4061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" name="Line 111">
                <a:extLst>
                  <a:ext uri="{FF2B5EF4-FFF2-40B4-BE49-F238E27FC236}">
                    <a16:creationId xmlns:a16="http://schemas.microsoft.com/office/drawing/2014/main" id="{CE3B3C9D-1BBC-73E4-F027-0136DD726FB7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3" name="CustomShape 112">
              <a:extLst>
                <a:ext uri="{FF2B5EF4-FFF2-40B4-BE49-F238E27FC236}">
                  <a16:creationId xmlns:a16="http://schemas.microsoft.com/office/drawing/2014/main" id="{EC9FA39A-F04E-5E62-7B4C-13F0A2EE5C47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113">
              <a:extLst>
                <a:ext uri="{FF2B5EF4-FFF2-40B4-BE49-F238E27FC236}">
                  <a16:creationId xmlns:a16="http://schemas.microsoft.com/office/drawing/2014/main" id="{33037366-BF9C-DE76-FEA0-2EB9C4679EBA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9" name="Group 114">
            <a:extLst>
              <a:ext uri="{FF2B5EF4-FFF2-40B4-BE49-F238E27FC236}">
                <a16:creationId xmlns:a16="http://schemas.microsoft.com/office/drawing/2014/main" id="{6FEE71F9-D26E-467C-39F9-EC6D290970A6}"/>
              </a:ext>
            </a:extLst>
          </p:cNvPr>
          <p:cNvGrpSpPr/>
          <p:nvPr/>
        </p:nvGrpSpPr>
        <p:grpSpPr>
          <a:xfrm>
            <a:off x="4085517" y="2436182"/>
            <a:ext cx="311642" cy="837462"/>
            <a:chOff x="2402280" y="807840"/>
            <a:chExt cx="186480" cy="501120"/>
          </a:xfrm>
        </p:grpSpPr>
        <p:sp>
          <p:nvSpPr>
            <p:cNvPr id="120" name="CustomShape 115">
              <a:extLst>
                <a:ext uri="{FF2B5EF4-FFF2-40B4-BE49-F238E27FC236}">
                  <a16:creationId xmlns:a16="http://schemas.microsoft.com/office/drawing/2014/main" id="{E7984157-09E9-6A48-E195-428267468029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1" name="Group 116">
              <a:extLst>
                <a:ext uri="{FF2B5EF4-FFF2-40B4-BE49-F238E27FC236}">
                  <a16:creationId xmlns:a16="http://schemas.microsoft.com/office/drawing/2014/main" id="{4C8E2D9C-BA3F-735D-6B7A-45C4D852C1B9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4" name="Line 117">
                <a:extLst>
                  <a:ext uri="{FF2B5EF4-FFF2-40B4-BE49-F238E27FC236}">
                    <a16:creationId xmlns:a16="http://schemas.microsoft.com/office/drawing/2014/main" id="{109BCECE-D807-D70E-6BE9-E60951BE924E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18">
                <a:extLst>
                  <a:ext uri="{FF2B5EF4-FFF2-40B4-BE49-F238E27FC236}">
                    <a16:creationId xmlns:a16="http://schemas.microsoft.com/office/drawing/2014/main" id="{1AE7364E-DE0B-56C1-5818-9C7C21EC6E6A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19">
                <a:extLst>
                  <a:ext uri="{FF2B5EF4-FFF2-40B4-BE49-F238E27FC236}">
                    <a16:creationId xmlns:a16="http://schemas.microsoft.com/office/drawing/2014/main" id="{A51F3DC5-C174-2AA6-C791-51896A22580C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0">
                <a:extLst>
                  <a:ext uri="{FF2B5EF4-FFF2-40B4-BE49-F238E27FC236}">
                    <a16:creationId xmlns:a16="http://schemas.microsoft.com/office/drawing/2014/main" id="{275F9DBA-2037-B4EC-B19B-E5D8719B7107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1">
                <a:extLst>
                  <a:ext uri="{FF2B5EF4-FFF2-40B4-BE49-F238E27FC236}">
                    <a16:creationId xmlns:a16="http://schemas.microsoft.com/office/drawing/2014/main" id="{103447D4-0C27-C6AB-7473-C4B720512411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2">
                <a:extLst>
                  <a:ext uri="{FF2B5EF4-FFF2-40B4-BE49-F238E27FC236}">
                    <a16:creationId xmlns:a16="http://schemas.microsoft.com/office/drawing/2014/main" id="{AAEEECA4-759B-CAA6-9AF2-3ACAB709167D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3">
                <a:extLst>
                  <a:ext uri="{FF2B5EF4-FFF2-40B4-BE49-F238E27FC236}">
                    <a16:creationId xmlns:a16="http://schemas.microsoft.com/office/drawing/2014/main" id="{47EDA067-BAB4-51DC-6B06-A2CB56F6809C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4">
                <a:extLst>
                  <a:ext uri="{FF2B5EF4-FFF2-40B4-BE49-F238E27FC236}">
                    <a16:creationId xmlns:a16="http://schemas.microsoft.com/office/drawing/2014/main" id="{F1A13EFD-0E6D-4800-A79C-C9B42BE73B70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5">
                <a:extLst>
                  <a:ext uri="{FF2B5EF4-FFF2-40B4-BE49-F238E27FC236}">
                    <a16:creationId xmlns:a16="http://schemas.microsoft.com/office/drawing/2014/main" id="{B6F82E42-A96D-E587-E6C8-CE8340292713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6">
                <a:extLst>
                  <a:ext uri="{FF2B5EF4-FFF2-40B4-BE49-F238E27FC236}">
                    <a16:creationId xmlns:a16="http://schemas.microsoft.com/office/drawing/2014/main" id="{33F67C9F-2A55-35A7-1993-1B410E008C7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27">
                <a:extLst>
                  <a:ext uri="{FF2B5EF4-FFF2-40B4-BE49-F238E27FC236}">
                    <a16:creationId xmlns:a16="http://schemas.microsoft.com/office/drawing/2014/main" id="{DDC8B7B0-CF83-98D9-6B29-B38F93147283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" name="Line 128">
                <a:extLst>
                  <a:ext uri="{FF2B5EF4-FFF2-40B4-BE49-F238E27FC236}">
                    <a16:creationId xmlns:a16="http://schemas.microsoft.com/office/drawing/2014/main" id="{ED075F56-8CD4-ED1B-21EF-FCFEA8222D04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" name="Line 129">
                <a:extLst>
                  <a:ext uri="{FF2B5EF4-FFF2-40B4-BE49-F238E27FC236}">
                    <a16:creationId xmlns:a16="http://schemas.microsoft.com/office/drawing/2014/main" id="{3905ECE2-AF86-A67B-FDB9-21F9F8D4410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" name="Line 130">
                <a:extLst>
                  <a:ext uri="{FF2B5EF4-FFF2-40B4-BE49-F238E27FC236}">
                    <a16:creationId xmlns:a16="http://schemas.microsoft.com/office/drawing/2014/main" id="{BB22CF51-BFAF-1A5D-3280-E4F70ACF392B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2" name="CustomShape 131">
              <a:extLst>
                <a:ext uri="{FF2B5EF4-FFF2-40B4-BE49-F238E27FC236}">
                  <a16:creationId xmlns:a16="http://schemas.microsoft.com/office/drawing/2014/main" id="{43AF18DF-6FF3-C4E2-F940-8885F2F5CF6F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132">
              <a:extLst>
                <a:ext uri="{FF2B5EF4-FFF2-40B4-BE49-F238E27FC236}">
                  <a16:creationId xmlns:a16="http://schemas.microsoft.com/office/drawing/2014/main" id="{544E848D-D55D-2E7B-5AEB-3B787F4E8FEB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8" name="Group 133">
            <a:extLst>
              <a:ext uri="{FF2B5EF4-FFF2-40B4-BE49-F238E27FC236}">
                <a16:creationId xmlns:a16="http://schemas.microsoft.com/office/drawing/2014/main" id="{0C9BC1DA-0AF2-84B2-7C86-DBB16B942454}"/>
              </a:ext>
            </a:extLst>
          </p:cNvPr>
          <p:cNvGrpSpPr/>
          <p:nvPr/>
        </p:nvGrpSpPr>
        <p:grpSpPr>
          <a:xfrm>
            <a:off x="4430248" y="2436182"/>
            <a:ext cx="311642" cy="837462"/>
            <a:chOff x="2608560" y="807840"/>
            <a:chExt cx="186480" cy="501120"/>
          </a:xfrm>
        </p:grpSpPr>
        <p:sp>
          <p:nvSpPr>
            <p:cNvPr id="139" name="CustomShape 134">
              <a:extLst>
                <a:ext uri="{FF2B5EF4-FFF2-40B4-BE49-F238E27FC236}">
                  <a16:creationId xmlns:a16="http://schemas.microsoft.com/office/drawing/2014/main" id="{35E2969D-9908-6F0A-1B9F-CE5DE6D24E44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40" name="Group 135">
              <a:extLst>
                <a:ext uri="{FF2B5EF4-FFF2-40B4-BE49-F238E27FC236}">
                  <a16:creationId xmlns:a16="http://schemas.microsoft.com/office/drawing/2014/main" id="{6CE13B45-9247-E363-19A9-6CD8255FA36E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3" name="Line 136">
                <a:extLst>
                  <a:ext uri="{FF2B5EF4-FFF2-40B4-BE49-F238E27FC236}">
                    <a16:creationId xmlns:a16="http://schemas.microsoft.com/office/drawing/2014/main" id="{AA8F0B69-85A3-8221-7F0A-323A96816666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37">
                <a:extLst>
                  <a:ext uri="{FF2B5EF4-FFF2-40B4-BE49-F238E27FC236}">
                    <a16:creationId xmlns:a16="http://schemas.microsoft.com/office/drawing/2014/main" id="{4DD589ED-4129-5219-A547-78266A6BDD15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38">
                <a:extLst>
                  <a:ext uri="{FF2B5EF4-FFF2-40B4-BE49-F238E27FC236}">
                    <a16:creationId xmlns:a16="http://schemas.microsoft.com/office/drawing/2014/main" id="{0FA19D2E-5CD7-2953-A685-60454E6D217E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39">
                <a:extLst>
                  <a:ext uri="{FF2B5EF4-FFF2-40B4-BE49-F238E27FC236}">
                    <a16:creationId xmlns:a16="http://schemas.microsoft.com/office/drawing/2014/main" id="{D7EED00E-5F7C-5A5D-203C-8D070541CD90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0">
                <a:extLst>
                  <a:ext uri="{FF2B5EF4-FFF2-40B4-BE49-F238E27FC236}">
                    <a16:creationId xmlns:a16="http://schemas.microsoft.com/office/drawing/2014/main" id="{FEA05855-C457-857A-6D60-351422F79F84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1">
                <a:extLst>
                  <a:ext uri="{FF2B5EF4-FFF2-40B4-BE49-F238E27FC236}">
                    <a16:creationId xmlns:a16="http://schemas.microsoft.com/office/drawing/2014/main" id="{F547AB99-01E0-336C-BD87-B77FD71977F3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2">
                <a:extLst>
                  <a:ext uri="{FF2B5EF4-FFF2-40B4-BE49-F238E27FC236}">
                    <a16:creationId xmlns:a16="http://schemas.microsoft.com/office/drawing/2014/main" id="{42F889E7-2C84-6D29-023A-DD7DAE31320E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3">
                <a:extLst>
                  <a:ext uri="{FF2B5EF4-FFF2-40B4-BE49-F238E27FC236}">
                    <a16:creationId xmlns:a16="http://schemas.microsoft.com/office/drawing/2014/main" id="{93EA8B4E-0070-00C0-A6A5-3CC4B34509E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4">
                <a:extLst>
                  <a:ext uri="{FF2B5EF4-FFF2-40B4-BE49-F238E27FC236}">
                    <a16:creationId xmlns:a16="http://schemas.microsoft.com/office/drawing/2014/main" id="{528A5EC3-512A-C09A-FED4-A1A2F2FD653F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5">
                <a:extLst>
                  <a:ext uri="{FF2B5EF4-FFF2-40B4-BE49-F238E27FC236}">
                    <a16:creationId xmlns:a16="http://schemas.microsoft.com/office/drawing/2014/main" id="{A8DE6413-672B-A591-F2BE-229FF36883B0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6">
                <a:extLst>
                  <a:ext uri="{FF2B5EF4-FFF2-40B4-BE49-F238E27FC236}">
                    <a16:creationId xmlns:a16="http://schemas.microsoft.com/office/drawing/2014/main" id="{52EE5F0C-41DB-FC34-1D50-783663BACBF9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" name="Line 147">
                <a:extLst>
                  <a:ext uri="{FF2B5EF4-FFF2-40B4-BE49-F238E27FC236}">
                    <a16:creationId xmlns:a16="http://schemas.microsoft.com/office/drawing/2014/main" id="{EA805CA2-D5E9-076B-666A-EECC99C2260D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" name="Line 148">
                <a:extLst>
                  <a:ext uri="{FF2B5EF4-FFF2-40B4-BE49-F238E27FC236}">
                    <a16:creationId xmlns:a16="http://schemas.microsoft.com/office/drawing/2014/main" id="{94ED987B-28F5-F7C6-BE3A-34E2B18878A5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" name="Line 149">
                <a:extLst>
                  <a:ext uri="{FF2B5EF4-FFF2-40B4-BE49-F238E27FC236}">
                    <a16:creationId xmlns:a16="http://schemas.microsoft.com/office/drawing/2014/main" id="{9B5F1787-2C36-54B6-DBD0-869BF49D37B9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41" name="CustomShape 150">
              <a:extLst>
                <a:ext uri="{FF2B5EF4-FFF2-40B4-BE49-F238E27FC236}">
                  <a16:creationId xmlns:a16="http://schemas.microsoft.com/office/drawing/2014/main" id="{632A31CE-D87D-37B8-16A6-9D68C1F0A178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51">
              <a:extLst>
                <a:ext uri="{FF2B5EF4-FFF2-40B4-BE49-F238E27FC236}">
                  <a16:creationId xmlns:a16="http://schemas.microsoft.com/office/drawing/2014/main" id="{A0179B34-EF95-46B0-DB77-9879A881FB63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7" name="Group 152">
            <a:extLst>
              <a:ext uri="{FF2B5EF4-FFF2-40B4-BE49-F238E27FC236}">
                <a16:creationId xmlns:a16="http://schemas.microsoft.com/office/drawing/2014/main" id="{5B63A1CF-516A-53B9-4FAC-C1D5BA992E48}"/>
              </a:ext>
            </a:extLst>
          </p:cNvPr>
          <p:cNvGrpSpPr/>
          <p:nvPr/>
        </p:nvGrpSpPr>
        <p:grpSpPr>
          <a:xfrm>
            <a:off x="4774979" y="2436182"/>
            <a:ext cx="311642" cy="837462"/>
            <a:chOff x="2814840" y="807840"/>
            <a:chExt cx="186480" cy="501120"/>
          </a:xfrm>
        </p:grpSpPr>
        <p:sp>
          <p:nvSpPr>
            <p:cNvPr id="158" name="CustomShape 153">
              <a:extLst>
                <a:ext uri="{FF2B5EF4-FFF2-40B4-BE49-F238E27FC236}">
                  <a16:creationId xmlns:a16="http://schemas.microsoft.com/office/drawing/2014/main" id="{94EECEA1-22A6-CBB4-9210-B54411E78CFA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9" name="Group 154">
              <a:extLst>
                <a:ext uri="{FF2B5EF4-FFF2-40B4-BE49-F238E27FC236}">
                  <a16:creationId xmlns:a16="http://schemas.microsoft.com/office/drawing/2014/main" id="{7292CDFC-62AE-9135-EA68-CD4783409F96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62" name="Line 155">
                <a:extLst>
                  <a:ext uri="{FF2B5EF4-FFF2-40B4-BE49-F238E27FC236}">
                    <a16:creationId xmlns:a16="http://schemas.microsoft.com/office/drawing/2014/main" id="{8AF91A41-F7B1-D67F-6261-E79A7FB048C7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6">
                <a:extLst>
                  <a:ext uri="{FF2B5EF4-FFF2-40B4-BE49-F238E27FC236}">
                    <a16:creationId xmlns:a16="http://schemas.microsoft.com/office/drawing/2014/main" id="{E0EB43B8-1265-99FF-C7E2-F9D09626BBFB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57">
                <a:extLst>
                  <a:ext uri="{FF2B5EF4-FFF2-40B4-BE49-F238E27FC236}">
                    <a16:creationId xmlns:a16="http://schemas.microsoft.com/office/drawing/2014/main" id="{3F3015B0-DED9-DD49-6D5D-1C363884FC5B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58">
                <a:extLst>
                  <a:ext uri="{FF2B5EF4-FFF2-40B4-BE49-F238E27FC236}">
                    <a16:creationId xmlns:a16="http://schemas.microsoft.com/office/drawing/2014/main" id="{29C40FE9-DBA4-4F41-334E-8642142E6748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59">
                <a:extLst>
                  <a:ext uri="{FF2B5EF4-FFF2-40B4-BE49-F238E27FC236}">
                    <a16:creationId xmlns:a16="http://schemas.microsoft.com/office/drawing/2014/main" id="{83167425-AC47-6F4B-0111-135F44A8BBF7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0">
                <a:extLst>
                  <a:ext uri="{FF2B5EF4-FFF2-40B4-BE49-F238E27FC236}">
                    <a16:creationId xmlns:a16="http://schemas.microsoft.com/office/drawing/2014/main" id="{FE074BC4-A271-B6C0-8ADA-4EE5FE466CE6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1">
                <a:extLst>
                  <a:ext uri="{FF2B5EF4-FFF2-40B4-BE49-F238E27FC236}">
                    <a16:creationId xmlns:a16="http://schemas.microsoft.com/office/drawing/2014/main" id="{B1C9C8C7-A5A1-33FA-1B7E-932A34CF64F4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2">
                <a:extLst>
                  <a:ext uri="{FF2B5EF4-FFF2-40B4-BE49-F238E27FC236}">
                    <a16:creationId xmlns:a16="http://schemas.microsoft.com/office/drawing/2014/main" id="{38E156AB-529C-F46B-2A8B-8C56F73A6611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3">
                <a:extLst>
                  <a:ext uri="{FF2B5EF4-FFF2-40B4-BE49-F238E27FC236}">
                    <a16:creationId xmlns:a16="http://schemas.microsoft.com/office/drawing/2014/main" id="{90013F43-5FE0-FFA4-65DF-699B76E5CA18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4">
                <a:extLst>
                  <a:ext uri="{FF2B5EF4-FFF2-40B4-BE49-F238E27FC236}">
                    <a16:creationId xmlns:a16="http://schemas.microsoft.com/office/drawing/2014/main" id="{E5385F31-B425-CFF2-7C07-50561A85E4ED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5">
                <a:extLst>
                  <a:ext uri="{FF2B5EF4-FFF2-40B4-BE49-F238E27FC236}">
                    <a16:creationId xmlns:a16="http://schemas.microsoft.com/office/drawing/2014/main" id="{4FACEC11-F5F3-D3AF-3BC2-0A55D8D9007B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Line 166">
                <a:extLst>
                  <a:ext uri="{FF2B5EF4-FFF2-40B4-BE49-F238E27FC236}">
                    <a16:creationId xmlns:a16="http://schemas.microsoft.com/office/drawing/2014/main" id="{A3F34753-5E85-FB28-4F42-BB7AD1C45F54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" name="Line 167">
                <a:extLst>
                  <a:ext uri="{FF2B5EF4-FFF2-40B4-BE49-F238E27FC236}">
                    <a16:creationId xmlns:a16="http://schemas.microsoft.com/office/drawing/2014/main" id="{C105865D-E1F6-1C3B-0703-1B305F3974A4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Line 168">
                <a:extLst>
                  <a:ext uri="{FF2B5EF4-FFF2-40B4-BE49-F238E27FC236}">
                    <a16:creationId xmlns:a16="http://schemas.microsoft.com/office/drawing/2014/main" id="{04DE61E8-627E-3174-DA9B-08034744A71C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60" name="CustomShape 169">
              <a:extLst>
                <a:ext uri="{FF2B5EF4-FFF2-40B4-BE49-F238E27FC236}">
                  <a16:creationId xmlns:a16="http://schemas.microsoft.com/office/drawing/2014/main" id="{21E9003F-84C0-8A92-E19D-1B02BEF5DCBB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170">
              <a:extLst>
                <a:ext uri="{FF2B5EF4-FFF2-40B4-BE49-F238E27FC236}">
                  <a16:creationId xmlns:a16="http://schemas.microsoft.com/office/drawing/2014/main" id="{0C16041E-6928-36C4-081C-EC2C0F76362C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6" name="CustomShape 171">
            <a:extLst>
              <a:ext uri="{FF2B5EF4-FFF2-40B4-BE49-F238E27FC236}">
                <a16:creationId xmlns:a16="http://schemas.microsoft.com/office/drawing/2014/main" id="{2CEE604E-C53D-94E3-25DA-6275D01345B2}"/>
              </a:ext>
            </a:extLst>
          </p:cNvPr>
          <p:cNvSpPr/>
          <p:nvPr/>
        </p:nvSpPr>
        <p:spPr>
          <a:xfrm>
            <a:off x="1653750" y="2435581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7" name="Group 172">
            <a:extLst>
              <a:ext uri="{FF2B5EF4-FFF2-40B4-BE49-F238E27FC236}">
                <a16:creationId xmlns:a16="http://schemas.microsoft.com/office/drawing/2014/main" id="{05C6A65B-B5AA-70B5-B5D4-0627474CF0D5}"/>
              </a:ext>
            </a:extLst>
          </p:cNvPr>
          <p:cNvGrpSpPr/>
          <p:nvPr/>
        </p:nvGrpSpPr>
        <p:grpSpPr>
          <a:xfrm>
            <a:off x="2386979" y="3931540"/>
            <a:ext cx="311642" cy="837462"/>
            <a:chOff x="1370160" y="1315080"/>
            <a:chExt cx="186480" cy="501120"/>
          </a:xfrm>
        </p:grpSpPr>
        <p:sp>
          <p:nvSpPr>
            <p:cNvPr id="178" name="CustomShape 173">
              <a:extLst>
                <a:ext uri="{FF2B5EF4-FFF2-40B4-BE49-F238E27FC236}">
                  <a16:creationId xmlns:a16="http://schemas.microsoft.com/office/drawing/2014/main" id="{E3C00991-6C23-F529-5080-7F6052C13DF5}"/>
                </a:ext>
              </a:extLst>
            </p:cNvPr>
            <p:cNvSpPr/>
            <p:nvPr/>
          </p:nvSpPr>
          <p:spPr>
            <a:xfrm rot="16200000">
              <a:off x="126000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79" name="Group 174">
              <a:extLst>
                <a:ext uri="{FF2B5EF4-FFF2-40B4-BE49-F238E27FC236}">
                  <a16:creationId xmlns:a16="http://schemas.microsoft.com/office/drawing/2014/main" id="{B9CDF439-4562-1262-E23F-A6D4CD521FF1}"/>
                </a:ext>
              </a:extLst>
            </p:cNvPr>
            <p:cNvGrpSpPr/>
            <p:nvPr/>
          </p:nvGrpSpPr>
          <p:grpSpPr>
            <a:xfrm>
              <a:off x="1462680" y="1315080"/>
              <a:ext cx="93600" cy="501120"/>
              <a:chOff x="1462680" y="1315080"/>
              <a:chExt cx="93600" cy="501120"/>
            </a:xfrm>
          </p:grpSpPr>
          <p:sp>
            <p:nvSpPr>
              <p:cNvPr id="182" name="Line 175">
                <a:extLst>
                  <a:ext uri="{FF2B5EF4-FFF2-40B4-BE49-F238E27FC236}">
                    <a16:creationId xmlns:a16="http://schemas.microsoft.com/office/drawing/2014/main" id="{A3EAF908-FB50-3D8A-E9E8-FA009DDB5BA2}"/>
                  </a:ext>
                </a:extLst>
              </p:cNvPr>
              <p:cNvSpPr/>
              <p:nvPr/>
            </p:nvSpPr>
            <p:spPr>
              <a:xfrm flipH="1">
                <a:off x="146268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Line 176">
                <a:extLst>
                  <a:ext uri="{FF2B5EF4-FFF2-40B4-BE49-F238E27FC236}">
                    <a16:creationId xmlns:a16="http://schemas.microsoft.com/office/drawing/2014/main" id="{881C0718-9958-BFFF-C606-F47CA6170CE9}"/>
                  </a:ext>
                </a:extLst>
              </p:cNvPr>
              <p:cNvSpPr/>
              <p:nvPr/>
            </p:nvSpPr>
            <p:spPr>
              <a:xfrm flipH="1">
                <a:off x="146268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Line 177">
                <a:extLst>
                  <a:ext uri="{FF2B5EF4-FFF2-40B4-BE49-F238E27FC236}">
                    <a16:creationId xmlns:a16="http://schemas.microsoft.com/office/drawing/2014/main" id="{F8FE12A8-FF95-D768-2168-F26A2DA0245C}"/>
                  </a:ext>
                </a:extLst>
              </p:cNvPr>
              <p:cNvSpPr/>
              <p:nvPr/>
            </p:nvSpPr>
            <p:spPr>
              <a:xfrm flipH="1">
                <a:off x="146268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Line 178">
                <a:extLst>
                  <a:ext uri="{FF2B5EF4-FFF2-40B4-BE49-F238E27FC236}">
                    <a16:creationId xmlns:a16="http://schemas.microsoft.com/office/drawing/2014/main" id="{61319806-D11F-88D3-21C3-FC2A55787865}"/>
                  </a:ext>
                </a:extLst>
              </p:cNvPr>
              <p:cNvSpPr/>
              <p:nvPr/>
            </p:nvSpPr>
            <p:spPr>
              <a:xfrm flipH="1">
                <a:off x="146268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Line 179">
                <a:extLst>
                  <a:ext uri="{FF2B5EF4-FFF2-40B4-BE49-F238E27FC236}">
                    <a16:creationId xmlns:a16="http://schemas.microsoft.com/office/drawing/2014/main" id="{0225C79E-BCD5-4117-CECB-72E961C8A365}"/>
                  </a:ext>
                </a:extLst>
              </p:cNvPr>
              <p:cNvSpPr/>
              <p:nvPr/>
            </p:nvSpPr>
            <p:spPr>
              <a:xfrm flipH="1">
                <a:off x="146268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Line 180">
                <a:extLst>
                  <a:ext uri="{FF2B5EF4-FFF2-40B4-BE49-F238E27FC236}">
                    <a16:creationId xmlns:a16="http://schemas.microsoft.com/office/drawing/2014/main" id="{4AA4C047-1E57-7DB0-0EBE-DDA295A6F55C}"/>
                  </a:ext>
                </a:extLst>
              </p:cNvPr>
              <p:cNvSpPr/>
              <p:nvPr/>
            </p:nvSpPr>
            <p:spPr>
              <a:xfrm flipH="1">
                <a:off x="146268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Line 181">
                <a:extLst>
                  <a:ext uri="{FF2B5EF4-FFF2-40B4-BE49-F238E27FC236}">
                    <a16:creationId xmlns:a16="http://schemas.microsoft.com/office/drawing/2014/main" id="{9EB4EA76-0592-1FC7-496B-BCDCD3503313}"/>
                  </a:ext>
                </a:extLst>
              </p:cNvPr>
              <p:cNvSpPr/>
              <p:nvPr/>
            </p:nvSpPr>
            <p:spPr>
              <a:xfrm flipH="1">
                <a:off x="146268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Line 182">
                <a:extLst>
                  <a:ext uri="{FF2B5EF4-FFF2-40B4-BE49-F238E27FC236}">
                    <a16:creationId xmlns:a16="http://schemas.microsoft.com/office/drawing/2014/main" id="{6B64B7CA-37D6-8A81-7518-C73F87B3FEFC}"/>
                  </a:ext>
                </a:extLst>
              </p:cNvPr>
              <p:cNvSpPr/>
              <p:nvPr/>
            </p:nvSpPr>
            <p:spPr>
              <a:xfrm flipH="1">
                <a:off x="146268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" name="Line 183">
                <a:extLst>
                  <a:ext uri="{FF2B5EF4-FFF2-40B4-BE49-F238E27FC236}">
                    <a16:creationId xmlns:a16="http://schemas.microsoft.com/office/drawing/2014/main" id="{02C6BD58-A9ED-C58E-8FCF-1FA75AADB9BC}"/>
                  </a:ext>
                </a:extLst>
              </p:cNvPr>
              <p:cNvSpPr/>
              <p:nvPr/>
            </p:nvSpPr>
            <p:spPr>
              <a:xfrm flipH="1">
                <a:off x="146268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" name="Line 184">
                <a:extLst>
                  <a:ext uri="{FF2B5EF4-FFF2-40B4-BE49-F238E27FC236}">
                    <a16:creationId xmlns:a16="http://schemas.microsoft.com/office/drawing/2014/main" id="{14345A3E-CC5C-6B55-EC04-EECB70188714}"/>
                  </a:ext>
                </a:extLst>
              </p:cNvPr>
              <p:cNvSpPr/>
              <p:nvPr/>
            </p:nvSpPr>
            <p:spPr>
              <a:xfrm flipH="1">
                <a:off x="146412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" name="Line 185">
                <a:extLst>
                  <a:ext uri="{FF2B5EF4-FFF2-40B4-BE49-F238E27FC236}">
                    <a16:creationId xmlns:a16="http://schemas.microsoft.com/office/drawing/2014/main" id="{86F963D6-063F-A20F-B7C0-A792BE230DF3}"/>
                  </a:ext>
                </a:extLst>
              </p:cNvPr>
              <p:cNvSpPr/>
              <p:nvPr/>
            </p:nvSpPr>
            <p:spPr>
              <a:xfrm flipH="1">
                <a:off x="146268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" name="Line 186">
                <a:extLst>
                  <a:ext uri="{FF2B5EF4-FFF2-40B4-BE49-F238E27FC236}">
                    <a16:creationId xmlns:a16="http://schemas.microsoft.com/office/drawing/2014/main" id="{5017BCF6-A553-8755-3CFF-594B8BCBD883}"/>
                  </a:ext>
                </a:extLst>
              </p:cNvPr>
              <p:cNvSpPr/>
              <p:nvPr/>
            </p:nvSpPr>
            <p:spPr>
              <a:xfrm flipV="1">
                <a:off x="15552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" name="Line 187">
                <a:extLst>
                  <a:ext uri="{FF2B5EF4-FFF2-40B4-BE49-F238E27FC236}">
                    <a16:creationId xmlns:a16="http://schemas.microsoft.com/office/drawing/2014/main" id="{01828784-947F-2366-07C5-A8237DB59737}"/>
                  </a:ext>
                </a:extLst>
              </p:cNvPr>
              <p:cNvSpPr/>
              <p:nvPr/>
            </p:nvSpPr>
            <p:spPr>
              <a:xfrm flipV="1">
                <a:off x="14626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" name="Line 188">
                <a:extLst>
                  <a:ext uri="{FF2B5EF4-FFF2-40B4-BE49-F238E27FC236}">
                    <a16:creationId xmlns:a16="http://schemas.microsoft.com/office/drawing/2014/main" id="{3CFE8F25-9623-2C3B-B25F-825721730811}"/>
                  </a:ext>
                </a:extLst>
              </p:cNvPr>
              <p:cNvSpPr/>
              <p:nvPr/>
            </p:nvSpPr>
            <p:spPr>
              <a:xfrm flipH="1">
                <a:off x="146268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0" name="CustomShape 189">
              <a:extLst>
                <a:ext uri="{FF2B5EF4-FFF2-40B4-BE49-F238E27FC236}">
                  <a16:creationId xmlns:a16="http://schemas.microsoft.com/office/drawing/2014/main" id="{B8A0C715-35CC-1075-47C3-25FCCF2955FA}"/>
                </a:ext>
              </a:extLst>
            </p:cNvPr>
            <p:cNvSpPr/>
            <p:nvPr/>
          </p:nvSpPr>
          <p:spPr>
            <a:xfrm rot="16200000">
              <a:off x="116568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190">
              <a:extLst>
                <a:ext uri="{FF2B5EF4-FFF2-40B4-BE49-F238E27FC236}">
                  <a16:creationId xmlns:a16="http://schemas.microsoft.com/office/drawing/2014/main" id="{3FB27D22-3594-8349-B5EB-F3D45815E754}"/>
                </a:ext>
              </a:extLst>
            </p:cNvPr>
            <p:cNvSpPr/>
            <p:nvPr/>
          </p:nvSpPr>
          <p:spPr>
            <a:xfrm rot="16200000">
              <a:off x="117036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6" name="CustomShape 191">
            <a:extLst>
              <a:ext uri="{FF2B5EF4-FFF2-40B4-BE49-F238E27FC236}">
                <a16:creationId xmlns:a16="http://schemas.microsoft.com/office/drawing/2014/main" id="{43FE0899-F138-560F-C577-6536A0F5E09F}"/>
              </a:ext>
            </a:extLst>
          </p:cNvPr>
          <p:cNvSpPr/>
          <p:nvPr/>
        </p:nvSpPr>
        <p:spPr>
          <a:xfrm>
            <a:off x="2072330" y="3931540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7" name="Group 192">
            <a:extLst>
              <a:ext uri="{FF2B5EF4-FFF2-40B4-BE49-F238E27FC236}">
                <a16:creationId xmlns:a16="http://schemas.microsoft.com/office/drawing/2014/main" id="{F47D4736-195B-4BC7-27AF-9E4942D95B5A}"/>
              </a:ext>
            </a:extLst>
          </p:cNvPr>
          <p:cNvGrpSpPr/>
          <p:nvPr/>
        </p:nvGrpSpPr>
        <p:grpSpPr>
          <a:xfrm>
            <a:off x="2072931" y="3925523"/>
            <a:ext cx="155821" cy="837462"/>
            <a:chOff x="1182240" y="1311480"/>
            <a:chExt cx="93240" cy="501120"/>
          </a:xfrm>
        </p:grpSpPr>
        <p:sp>
          <p:nvSpPr>
            <p:cNvPr id="198" name="Line 193">
              <a:extLst>
                <a:ext uri="{FF2B5EF4-FFF2-40B4-BE49-F238E27FC236}">
                  <a16:creationId xmlns:a16="http://schemas.microsoft.com/office/drawing/2014/main" id="{76EBF222-22DE-3E96-1845-098653DF2C92}"/>
                </a:ext>
              </a:extLst>
            </p:cNvPr>
            <p:cNvSpPr/>
            <p:nvPr/>
          </p:nvSpPr>
          <p:spPr>
            <a:xfrm flipH="1">
              <a:off x="1182240" y="18122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Line 194">
              <a:extLst>
                <a:ext uri="{FF2B5EF4-FFF2-40B4-BE49-F238E27FC236}">
                  <a16:creationId xmlns:a16="http://schemas.microsoft.com/office/drawing/2014/main" id="{343AE5EA-2199-3088-2AB2-6A8D952A1F63}"/>
                </a:ext>
              </a:extLst>
            </p:cNvPr>
            <p:cNvSpPr/>
            <p:nvPr/>
          </p:nvSpPr>
          <p:spPr>
            <a:xfrm flipH="1">
              <a:off x="1182240" y="17672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Line 195">
              <a:extLst>
                <a:ext uri="{FF2B5EF4-FFF2-40B4-BE49-F238E27FC236}">
                  <a16:creationId xmlns:a16="http://schemas.microsoft.com/office/drawing/2014/main" id="{EFCA462A-7187-64F6-E122-A46510742A17}"/>
                </a:ext>
              </a:extLst>
            </p:cNvPr>
            <p:cNvSpPr/>
            <p:nvPr/>
          </p:nvSpPr>
          <p:spPr>
            <a:xfrm flipH="1">
              <a:off x="1182240" y="17218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Line 196">
              <a:extLst>
                <a:ext uri="{FF2B5EF4-FFF2-40B4-BE49-F238E27FC236}">
                  <a16:creationId xmlns:a16="http://schemas.microsoft.com/office/drawing/2014/main" id="{88673F88-D98B-3A97-7F58-A51F7054D47C}"/>
                </a:ext>
              </a:extLst>
            </p:cNvPr>
            <p:cNvSpPr/>
            <p:nvPr/>
          </p:nvSpPr>
          <p:spPr>
            <a:xfrm flipH="1">
              <a:off x="1182240" y="16765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Line 197">
              <a:extLst>
                <a:ext uri="{FF2B5EF4-FFF2-40B4-BE49-F238E27FC236}">
                  <a16:creationId xmlns:a16="http://schemas.microsoft.com/office/drawing/2014/main" id="{5280172E-AC91-656C-475A-A5A5B2582255}"/>
                </a:ext>
              </a:extLst>
            </p:cNvPr>
            <p:cNvSpPr/>
            <p:nvPr/>
          </p:nvSpPr>
          <p:spPr>
            <a:xfrm flipH="1">
              <a:off x="1182240" y="16315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Line 198">
              <a:extLst>
                <a:ext uri="{FF2B5EF4-FFF2-40B4-BE49-F238E27FC236}">
                  <a16:creationId xmlns:a16="http://schemas.microsoft.com/office/drawing/2014/main" id="{B02A58CE-2159-49F3-A717-05B64E0EE05F}"/>
                </a:ext>
              </a:extLst>
            </p:cNvPr>
            <p:cNvSpPr/>
            <p:nvPr/>
          </p:nvSpPr>
          <p:spPr>
            <a:xfrm flipH="1">
              <a:off x="1182240" y="15861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Line 199">
              <a:extLst>
                <a:ext uri="{FF2B5EF4-FFF2-40B4-BE49-F238E27FC236}">
                  <a16:creationId xmlns:a16="http://schemas.microsoft.com/office/drawing/2014/main" id="{7009E2A1-6B3F-ABB4-F2B8-621503F21A84}"/>
                </a:ext>
              </a:extLst>
            </p:cNvPr>
            <p:cNvSpPr/>
            <p:nvPr/>
          </p:nvSpPr>
          <p:spPr>
            <a:xfrm flipH="1">
              <a:off x="1182240" y="14958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Line 200">
              <a:extLst>
                <a:ext uri="{FF2B5EF4-FFF2-40B4-BE49-F238E27FC236}">
                  <a16:creationId xmlns:a16="http://schemas.microsoft.com/office/drawing/2014/main" id="{94861293-1481-7898-1D85-2FF842956040}"/>
                </a:ext>
              </a:extLst>
            </p:cNvPr>
            <p:cNvSpPr/>
            <p:nvPr/>
          </p:nvSpPr>
          <p:spPr>
            <a:xfrm flipH="1">
              <a:off x="1182240" y="14508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Line 201">
              <a:extLst>
                <a:ext uri="{FF2B5EF4-FFF2-40B4-BE49-F238E27FC236}">
                  <a16:creationId xmlns:a16="http://schemas.microsoft.com/office/drawing/2014/main" id="{E1BE975C-B5E1-DBFD-FC22-B320171A3AC1}"/>
                </a:ext>
              </a:extLst>
            </p:cNvPr>
            <p:cNvSpPr/>
            <p:nvPr/>
          </p:nvSpPr>
          <p:spPr>
            <a:xfrm flipH="1">
              <a:off x="1182240" y="14054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Line 202">
              <a:extLst>
                <a:ext uri="{FF2B5EF4-FFF2-40B4-BE49-F238E27FC236}">
                  <a16:creationId xmlns:a16="http://schemas.microsoft.com/office/drawing/2014/main" id="{CC21DF27-22E3-2E68-BFF3-026562BB1E5E}"/>
                </a:ext>
              </a:extLst>
            </p:cNvPr>
            <p:cNvSpPr/>
            <p:nvPr/>
          </p:nvSpPr>
          <p:spPr>
            <a:xfrm flipH="1">
              <a:off x="1183320" y="131148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Line 203">
              <a:extLst>
                <a:ext uri="{FF2B5EF4-FFF2-40B4-BE49-F238E27FC236}">
                  <a16:creationId xmlns:a16="http://schemas.microsoft.com/office/drawing/2014/main" id="{DA90AD39-EA2C-9C00-2797-5A397FF82D64}"/>
                </a:ext>
              </a:extLst>
            </p:cNvPr>
            <p:cNvSpPr/>
            <p:nvPr/>
          </p:nvSpPr>
          <p:spPr>
            <a:xfrm flipH="1">
              <a:off x="1182240" y="15411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Line 204">
              <a:extLst>
                <a:ext uri="{FF2B5EF4-FFF2-40B4-BE49-F238E27FC236}">
                  <a16:creationId xmlns:a16="http://schemas.microsoft.com/office/drawing/2014/main" id="{9EF88283-6A27-6F64-F6CC-E4FBC6159D68}"/>
                </a:ext>
              </a:extLst>
            </p:cNvPr>
            <p:cNvSpPr/>
            <p:nvPr/>
          </p:nvSpPr>
          <p:spPr>
            <a:xfrm flipV="1">
              <a:off x="1274760" y="131508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Line 205">
              <a:extLst>
                <a:ext uri="{FF2B5EF4-FFF2-40B4-BE49-F238E27FC236}">
                  <a16:creationId xmlns:a16="http://schemas.microsoft.com/office/drawing/2014/main" id="{BD0F2CC4-B29E-CCA3-3956-BF4EF09C635D}"/>
                </a:ext>
              </a:extLst>
            </p:cNvPr>
            <p:cNvSpPr/>
            <p:nvPr/>
          </p:nvSpPr>
          <p:spPr>
            <a:xfrm flipV="1">
              <a:off x="1182240" y="131508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Line 206">
              <a:extLst>
                <a:ext uri="{FF2B5EF4-FFF2-40B4-BE49-F238E27FC236}">
                  <a16:creationId xmlns:a16="http://schemas.microsoft.com/office/drawing/2014/main" id="{6139F10D-F8F9-E9CC-0569-1859D013FBB9}"/>
                </a:ext>
              </a:extLst>
            </p:cNvPr>
            <p:cNvSpPr/>
            <p:nvPr/>
          </p:nvSpPr>
          <p:spPr>
            <a:xfrm flipH="1">
              <a:off x="1182240" y="13600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2" name="TextShape 207">
            <a:extLst>
              <a:ext uri="{FF2B5EF4-FFF2-40B4-BE49-F238E27FC236}">
                <a16:creationId xmlns:a16="http://schemas.microsoft.com/office/drawing/2014/main" id="{6A474642-52A2-8689-068E-8877BBFECE2E}"/>
              </a:ext>
            </a:extLst>
          </p:cNvPr>
          <p:cNvSpPr txBox="1"/>
          <p:nvPr/>
        </p:nvSpPr>
        <p:spPr>
          <a:xfrm rot="16200000">
            <a:off x="1321202" y="4134276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>
                <a:latin typeface="Arial"/>
              </a:rPr>
              <a:t>Submission</a:t>
            </a:r>
            <a:endParaRPr lang="en-GB" sz="802" spc="-2">
              <a:latin typeface="Arial"/>
            </a:endParaRPr>
          </a:p>
        </p:txBody>
      </p:sp>
      <p:grpSp>
        <p:nvGrpSpPr>
          <p:cNvPr id="213" name="Group 208">
            <a:extLst>
              <a:ext uri="{FF2B5EF4-FFF2-40B4-BE49-F238E27FC236}">
                <a16:creationId xmlns:a16="http://schemas.microsoft.com/office/drawing/2014/main" id="{D9149233-738C-3A93-6233-4D392F8803DF}"/>
              </a:ext>
            </a:extLst>
          </p:cNvPr>
          <p:cNvGrpSpPr/>
          <p:nvPr/>
        </p:nvGrpSpPr>
        <p:grpSpPr>
          <a:xfrm>
            <a:off x="2731710" y="3931540"/>
            <a:ext cx="311642" cy="837462"/>
            <a:chOff x="1576440" y="1315080"/>
            <a:chExt cx="186480" cy="501120"/>
          </a:xfrm>
        </p:grpSpPr>
        <p:sp>
          <p:nvSpPr>
            <p:cNvPr id="214" name="CustomShape 209">
              <a:extLst>
                <a:ext uri="{FF2B5EF4-FFF2-40B4-BE49-F238E27FC236}">
                  <a16:creationId xmlns:a16="http://schemas.microsoft.com/office/drawing/2014/main" id="{B71EE425-7554-3587-5F6B-20BC44AFFDE3}"/>
                </a:ext>
              </a:extLst>
            </p:cNvPr>
            <p:cNvSpPr/>
            <p:nvPr/>
          </p:nvSpPr>
          <p:spPr>
            <a:xfrm rot="16200000">
              <a:off x="146628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15" name="Group 210">
              <a:extLst>
                <a:ext uri="{FF2B5EF4-FFF2-40B4-BE49-F238E27FC236}">
                  <a16:creationId xmlns:a16="http://schemas.microsoft.com/office/drawing/2014/main" id="{183CBBFE-4241-81D1-7AF8-17797727C055}"/>
                </a:ext>
              </a:extLst>
            </p:cNvPr>
            <p:cNvGrpSpPr/>
            <p:nvPr/>
          </p:nvGrpSpPr>
          <p:grpSpPr>
            <a:xfrm>
              <a:off x="1668960" y="1315080"/>
              <a:ext cx="93600" cy="501120"/>
              <a:chOff x="1668960" y="1315080"/>
              <a:chExt cx="93600" cy="501120"/>
            </a:xfrm>
          </p:grpSpPr>
          <p:sp>
            <p:nvSpPr>
              <p:cNvPr id="218" name="Line 211">
                <a:extLst>
                  <a:ext uri="{FF2B5EF4-FFF2-40B4-BE49-F238E27FC236}">
                    <a16:creationId xmlns:a16="http://schemas.microsoft.com/office/drawing/2014/main" id="{919A417D-F02F-7CCA-7821-5D14E55539DA}"/>
                  </a:ext>
                </a:extLst>
              </p:cNvPr>
              <p:cNvSpPr/>
              <p:nvPr/>
            </p:nvSpPr>
            <p:spPr>
              <a:xfrm flipH="1">
                <a:off x="166896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" name="Line 212">
                <a:extLst>
                  <a:ext uri="{FF2B5EF4-FFF2-40B4-BE49-F238E27FC236}">
                    <a16:creationId xmlns:a16="http://schemas.microsoft.com/office/drawing/2014/main" id="{BDD6673D-078A-68A4-6262-88C7DF3F9CD3}"/>
                  </a:ext>
                </a:extLst>
              </p:cNvPr>
              <p:cNvSpPr/>
              <p:nvPr/>
            </p:nvSpPr>
            <p:spPr>
              <a:xfrm flipH="1">
                <a:off x="166896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" name="Line 213">
                <a:extLst>
                  <a:ext uri="{FF2B5EF4-FFF2-40B4-BE49-F238E27FC236}">
                    <a16:creationId xmlns:a16="http://schemas.microsoft.com/office/drawing/2014/main" id="{F2DA0BF7-71C9-1A12-4508-3FE92A08BE3F}"/>
                  </a:ext>
                </a:extLst>
              </p:cNvPr>
              <p:cNvSpPr/>
              <p:nvPr/>
            </p:nvSpPr>
            <p:spPr>
              <a:xfrm flipH="1">
                <a:off x="166896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" name="Line 214">
                <a:extLst>
                  <a:ext uri="{FF2B5EF4-FFF2-40B4-BE49-F238E27FC236}">
                    <a16:creationId xmlns:a16="http://schemas.microsoft.com/office/drawing/2014/main" id="{AC4357E5-8727-BE6B-C9AA-DED2D7F72F76}"/>
                  </a:ext>
                </a:extLst>
              </p:cNvPr>
              <p:cNvSpPr/>
              <p:nvPr/>
            </p:nvSpPr>
            <p:spPr>
              <a:xfrm flipH="1">
                <a:off x="166896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" name="Line 215">
                <a:extLst>
                  <a:ext uri="{FF2B5EF4-FFF2-40B4-BE49-F238E27FC236}">
                    <a16:creationId xmlns:a16="http://schemas.microsoft.com/office/drawing/2014/main" id="{93F298BE-1D10-30D9-8A6C-39F2DA83507C}"/>
                  </a:ext>
                </a:extLst>
              </p:cNvPr>
              <p:cNvSpPr/>
              <p:nvPr/>
            </p:nvSpPr>
            <p:spPr>
              <a:xfrm flipH="1">
                <a:off x="166896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" name="Line 216">
                <a:extLst>
                  <a:ext uri="{FF2B5EF4-FFF2-40B4-BE49-F238E27FC236}">
                    <a16:creationId xmlns:a16="http://schemas.microsoft.com/office/drawing/2014/main" id="{39FAAD51-0428-F1C9-E05B-2F09BBD5C4B5}"/>
                  </a:ext>
                </a:extLst>
              </p:cNvPr>
              <p:cNvSpPr/>
              <p:nvPr/>
            </p:nvSpPr>
            <p:spPr>
              <a:xfrm flipH="1">
                <a:off x="166896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" name="Line 217">
                <a:extLst>
                  <a:ext uri="{FF2B5EF4-FFF2-40B4-BE49-F238E27FC236}">
                    <a16:creationId xmlns:a16="http://schemas.microsoft.com/office/drawing/2014/main" id="{E7EB3BBA-76C8-06AA-0801-AAA8307988CB}"/>
                  </a:ext>
                </a:extLst>
              </p:cNvPr>
              <p:cNvSpPr/>
              <p:nvPr/>
            </p:nvSpPr>
            <p:spPr>
              <a:xfrm flipH="1">
                <a:off x="166896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5" name="Line 218">
                <a:extLst>
                  <a:ext uri="{FF2B5EF4-FFF2-40B4-BE49-F238E27FC236}">
                    <a16:creationId xmlns:a16="http://schemas.microsoft.com/office/drawing/2014/main" id="{C2A32291-AF25-344C-1C56-C5198A1D6DE2}"/>
                  </a:ext>
                </a:extLst>
              </p:cNvPr>
              <p:cNvSpPr/>
              <p:nvPr/>
            </p:nvSpPr>
            <p:spPr>
              <a:xfrm flipH="1">
                <a:off x="166896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6" name="Line 219">
                <a:extLst>
                  <a:ext uri="{FF2B5EF4-FFF2-40B4-BE49-F238E27FC236}">
                    <a16:creationId xmlns:a16="http://schemas.microsoft.com/office/drawing/2014/main" id="{06932CDC-DB5F-7272-28C5-96EFAFB36C62}"/>
                  </a:ext>
                </a:extLst>
              </p:cNvPr>
              <p:cNvSpPr/>
              <p:nvPr/>
            </p:nvSpPr>
            <p:spPr>
              <a:xfrm flipH="1">
                <a:off x="166896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7" name="Line 220">
                <a:extLst>
                  <a:ext uri="{FF2B5EF4-FFF2-40B4-BE49-F238E27FC236}">
                    <a16:creationId xmlns:a16="http://schemas.microsoft.com/office/drawing/2014/main" id="{3942217E-8656-650C-3BE3-5FD13E94E35D}"/>
                  </a:ext>
                </a:extLst>
              </p:cNvPr>
              <p:cNvSpPr/>
              <p:nvPr/>
            </p:nvSpPr>
            <p:spPr>
              <a:xfrm flipH="1">
                <a:off x="167040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8" name="Line 221">
                <a:extLst>
                  <a:ext uri="{FF2B5EF4-FFF2-40B4-BE49-F238E27FC236}">
                    <a16:creationId xmlns:a16="http://schemas.microsoft.com/office/drawing/2014/main" id="{6A11AD9B-A83B-42D2-362E-060C9D0E4A92}"/>
                  </a:ext>
                </a:extLst>
              </p:cNvPr>
              <p:cNvSpPr/>
              <p:nvPr/>
            </p:nvSpPr>
            <p:spPr>
              <a:xfrm flipH="1">
                <a:off x="166896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9" name="Line 222">
                <a:extLst>
                  <a:ext uri="{FF2B5EF4-FFF2-40B4-BE49-F238E27FC236}">
                    <a16:creationId xmlns:a16="http://schemas.microsoft.com/office/drawing/2014/main" id="{DAFD8253-9017-279B-2E22-6FEF6A0C25C3}"/>
                  </a:ext>
                </a:extLst>
              </p:cNvPr>
              <p:cNvSpPr/>
              <p:nvPr/>
            </p:nvSpPr>
            <p:spPr>
              <a:xfrm flipV="1">
                <a:off x="17614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" name="Line 223">
                <a:extLst>
                  <a:ext uri="{FF2B5EF4-FFF2-40B4-BE49-F238E27FC236}">
                    <a16:creationId xmlns:a16="http://schemas.microsoft.com/office/drawing/2014/main" id="{73C265E5-D215-B7ED-2682-2E145C5644E2}"/>
                  </a:ext>
                </a:extLst>
              </p:cNvPr>
              <p:cNvSpPr/>
              <p:nvPr/>
            </p:nvSpPr>
            <p:spPr>
              <a:xfrm flipV="1">
                <a:off x="166896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" name="Line 224">
                <a:extLst>
                  <a:ext uri="{FF2B5EF4-FFF2-40B4-BE49-F238E27FC236}">
                    <a16:creationId xmlns:a16="http://schemas.microsoft.com/office/drawing/2014/main" id="{53610E16-935B-2882-F2E9-234DBCA81228}"/>
                  </a:ext>
                </a:extLst>
              </p:cNvPr>
              <p:cNvSpPr/>
              <p:nvPr/>
            </p:nvSpPr>
            <p:spPr>
              <a:xfrm flipH="1">
                <a:off x="166896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16" name="CustomShape 225">
              <a:extLst>
                <a:ext uri="{FF2B5EF4-FFF2-40B4-BE49-F238E27FC236}">
                  <a16:creationId xmlns:a16="http://schemas.microsoft.com/office/drawing/2014/main" id="{E20B6F64-297A-5FDE-B921-A811019FA15F}"/>
                </a:ext>
              </a:extLst>
            </p:cNvPr>
            <p:cNvSpPr/>
            <p:nvPr/>
          </p:nvSpPr>
          <p:spPr>
            <a:xfrm rot="16200000">
              <a:off x="137196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226">
              <a:extLst>
                <a:ext uri="{FF2B5EF4-FFF2-40B4-BE49-F238E27FC236}">
                  <a16:creationId xmlns:a16="http://schemas.microsoft.com/office/drawing/2014/main" id="{36E5A3FB-CB73-8FBB-3C56-50ADEC518219}"/>
                </a:ext>
              </a:extLst>
            </p:cNvPr>
            <p:cNvSpPr/>
            <p:nvPr/>
          </p:nvSpPr>
          <p:spPr>
            <a:xfrm rot="16200000">
              <a:off x="137664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2" name="Group 227">
            <a:extLst>
              <a:ext uri="{FF2B5EF4-FFF2-40B4-BE49-F238E27FC236}">
                <a16:creationId xmlns:a16="http://schemas.microsoft.com/office/drawing/2014/main" id="{80E60944-EF72-DA7C-2D19-21F068E0DC16}"/>
              </a:ext>
            </a:extLst>
          </p:cNvPr>
          <p:cNvGrpSpPr/>
          <p:nvPr/>
        </p:nvGrpSpPr>
        <p:grpSpPr>
          <a:xfrm>
            <a:off x="3077043" y="3931540"/>
            <a:ext cx="311642" cy="837462"/>
            <a:chOff x="1783080" y="1315080"/>
            <a:chExt cx="186480" cy="501120"/>
          </a:xfrm>
        </p:grpSpPr>
        <p:sp>
          <p:nvSpPr>
            <p:cNvPr id="233" name="CustomShape 228">
              <a:extLst>
                <a:ext uri="{FF2B5EF4-FFF2-40B4-BE49-F238E27FC236}">
                  <a16:creationId xmlns:a16="http://schemas.microsoft.com/office/drawing/2014/main" id="{FC15A15C-5A55-6337-676E-28E224CBCBE7}"/>
                </a:ext>
              </a:extLst>
            </p:cNvPr>
            <p:cNvSpPr/>
            <p:nvPr/>
          </p:nvSpPr>
          <p:spPr>
            <a:xfrm rot="16200000">
              <a:off x="167292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4" name="Group 229">
              <a:extLst>
                <a:ext uri="{FF2B5EF4-FFF2-40B4-BE49-F238E27FC236}">
                  <a16:creationId xmlns:a16="http://schemas.microsoft.com/office/drawing/2014/main" id="{7F454604-1971-484A-972B-D1E87A13952F}"/>
                </a:ext>
              </a:extLst>
            </p:cNvPr>
            <p:cNvGrpSpPr/>
            <p:nvPr/>
          </p:nvGrpSpPr>
          <p:grpSpPr>
            <a:xfrm>
              <a:off x="1875600" y="1315080"/>
              <a:ext cx="93600" cy="501120"/>
              <a:chOff x="1875600" y="1315080"/>
              <a:chExt cx="93600" cy="501120"/>
            </a:xfrm>
          </p:grpSpPr>
          <p:sp>
            <p:nvSpPr>
              <p:cNvPr id="237" name="Line 230">
                <a:extLst>
                  <a:ext uri="{FF2B5EF4-FFF2-40B4-BE49-F238E27FC236}">
                    <a16:creationId xmlns:a16="http://schemas.microsoft.com/office/drawing/2014/main" id="{E3EEA8A6-76B4-68A1-2654-B63FB37A7716}"/>
                  </a:ext>
                </a:extLst>
              </p:cNvPr>
              <p:cNvSpPr/>
              <p:nvPr/>
            </p:nvSpPr>
            <p:spPr>
              <a:xfrm flipH="1">
                <a:off x="187560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" name="Line 231">
                <a:extLst>
                  <a:ext uri="{FF2B5EF4-FFF2-40B4-BE49-F238E27FC236}">
                    <a16:creationId xmlns:a16="http://schemas.microsoft.com/office/drawing/2014/main" id="{58BDD676-8443-AE6D-8F63-31B25D222C05}"/>
                  </a:ext>
                </a:extLst>
              </p:cNvPr>
              <p:cNvSpPr/>
              <p:nvPr/>
            </p:nvSpPr>
            <p:spPr>
              <a:xfrm flipH="1">
                <a:off x="187560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" name="Line 232">
                <a:extLst>
                  <a:ext uri="{FF2B5EF4-FFF2-40B4-BE49-F238E27FC236}">
                    <a16:creationId xmlns:a16="http://schemas.microsoft.com/office/drawing/2014/main" id="{ADCDEF6F-FA12-04A0-E6A6-1A551F148F81}"/>
                  </a:ext>
                </a:extLst>
              </p:cNvPr>
              <p:cNvSpPr/>
              <p:nvPr/>
            </p:nvSpPr>
            <p:spPr>
              <a:xfrm flipH="1">
                <a:off x="187560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" name="Line 233">
                <a:extLst>
                  <a:ext uri="{FF2B5EF4-FFF2-40B4-BE49-F238E27FC236}">
                    <a16:creationId xmlns:a16="http://schemas.microsoft.com/office/drawing/2014/main" id="{ED35EE51-53DC-6AD2-A4F9-F091C035162B}"/>
                  </a:ext>
                </a:extLst>
              </p:cNvPr>
              <p:cNvSpPr/>
              <p:nvPr/>
            </p:nvSpPr>
            <p:spPr>
              <a:xfrm flipH="1">
                <a:off x="187560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" name="Line 234">
                <a:extLst>
                  <a:ext uri="{FF2B5EF4-FFF2-40B4-BE49-F238E27FC236}">
                    <a16:creationId xmlns:a16="http://schemas.microsoft.com/office/drawing/2014/main" id="{66179C14-9392-A500-07E9-DA7627FB87D4}"/>
                  </a:ext>
                </a:extLst>
              </p:cNvPr>
              <p:cNvSpPr/>
              <p:nvPr/>
            </p:nvSpPr>
            <p:spPr>
              <a:xfrm flipH="1">
                <a:off x="187560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" name="Line 235">
                <a:extLst>
                  <a:ext uri="{FF2B5EF4-FFF2-40B4-BE49-F238E27FC236}">
                    <a16:creationId xmlns:a16="http://schemas.microsoft.com/office/drawing/2014/main" id="{66FF8E7C-497E-4A78-4310-2460D016B5C5}"/>
                  </a:ext>
                </a:extLst>
              </p:cNvPr>
              <p:cNvSpPr/>
              <p:nvPr/>
            </p:nvSpPr>
            <p:spPr>
              <a:xfrm flipH="1">
                <a:off x="187560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" name="Line 236">
                <a:extLst>
                  <a:ext uri="{FF2B5EF4-FFF2-40B4-BE49-F238E27FC236}">
                    <a16:creationId xmlns:a16="http://schemas.microsoft.com/office/drawing/2014/main" id="{B0C8A3DD-694F-AD33-A620-6DA894A980E3}"/>
                  </a:ext>
                </a:extLst>
              </p:cNvPr>
              <p:cNvSpPr/>
              <p:nvPr/>
            </p:nvSpPr>
            <p:spPr>
              <a:xfrm flipH="1">
                <a:off x="187560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" name="Line 237">
                <a:extLst>
                  <a:ext uri="{FF2B5EF4-FFF2-40B4-BE49-F238E27FC236}">
                    <a16:creationId xmlns:a16="http://schemas.microsoft.com/office/drawing/2014/main" id="{F5FD77BD-0DE7-EA7A-BC27-D03A8EB83D95}"/>
                  </a:ext>
                </a:extLst>
              </p:cNvPr>
              <p:cNvSpPr/>
              <p:nvPr/>
            </p:nvSpPr>
            <p:spPr>
              <a:xfrm flipH="1">
                <a:off x="187560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" name="Line 238">
                <a:extLst>
                  <a:ext uri="{FF2B5EF4-FFF2-40B4-BE49-F238E27FC236}">
                    <a16:creationId xmlns:a16="http://schemas.microsoft.com/office/drawing/2014/main" id="{C49181E4-7D30-627A-2FE0-01EE6B5DA3C4}"/>
                  </a:ext>
                </a:extLst>
              </p:cNvPr>
              <p:cNvSpPr/>
              <p:nvPr/>
            </p:nvSpPr>
            <p:spPr>
              <a:xfrm flipH="1">
                <a:off x="187560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" name="Line 239">
                <a:extLst>
                  <a:ext uri="{FF2B5EF4-FFF2-40B4-BE49-F238E27FC236}">
                    <a16:creationId xmlns:a16="http://schemas.microsoft.com/office/drawing/2014/main" id="{A7BFA75B-BFF8-F509-9BA8-3E0E6162A4A5}"/>
                  </a:ext>
                </a:extLst>
              </p:cNvPr>
              <p:cNvSpPr/>
              <p:nvPr/>
            </p:nvSpPr>
            <p:spPr>
              <a:xfrm flipH="1">
                <a:off x="187704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" name="Line 240">
                <a:extLst>
                  <a:ext uri="{FF2B5EF4-FFF2-40B4-BE49-F238E27FC236}">
                    <a16:creationId xmlns:a16="http://schemas.microsoft.com/office/drawing/2014/main" id="{1E1C5AC6-B429-F7A3-5F46-B57B48DD8A77}"/>
                  </a:ext>
                </a:extLst>
              </p:cNvPr>
              <p:cNvSpPr/>
              <p:nvPr/>
            </p:nvSpPr>
            <p:spPr>
              <a:xfrm flipH="1">
                <a:off x="187560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" name="Line 241">
                <a:extLst>
                  <a:ext uri="{FF2B5EF4-FFF2-40B4-BE49-F238E27FC236}">
                    <a16:creationId xmlns:a16="http://schemas.microsoft.com/office/drawing/2014/main" id="{79D08CAD-DE6C-C2E6-8B07-D31004971935}"/>
                  </a:ext>
                </a:extLst>
              </p:cNvPr>
              <p:cNvSpPr/>
              <p:nvPr/>
            </p:nvSpPr>
            <p:spPr>
              <a:xfrm flipV="1">
                <a:off x="196812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" name="Line 242">
                <a:extLst>
                  <a:ext uri="{FF2B5EF4-FFF2-40B4-BE49-F238E27FC236}">
                    <a16:creationId xmlns:a16="http://schemas.microsoft.com/office/drawing/2014/main" id="{C3CCFEE6-EAEA-4C8C-3819-C9F9143545FE}"/>
                  </a:ext>
                </a:extLst>
              </p:cNvPr>
              <p:cNvSpPr/>
              <p:nvPr/>
            </p:nvSpPr>
            <p:spPr>
              <a:xfrm flipV="1">
                <a:off x="18756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" name="Line 243">
                <a:extLst>
                  <a:ext uri="{FF2B5EF4-FFF2-40B4-BE49-F238E27FC236}">
                    <a16:creationId xmlns:a16="http://schemas.microsoft.com/office/drawing/2014/main" id="{BD74A8FC-37AD-6275-DDC8-D4DE4A7938A7}"/>
                  </a:ext>
                </a:extLst>
              </p:cNvPr>
              <p:cNvSpPr/>
              <p:nvPr/>
            </p:nvSpPr>
            <p:spPr>
              <a:xfrm flipH="1">
                <a:off x="187560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35" name="CustomShape 244">
              <a:extLst>
                <a:ext uri="{FF2B5EF4-FFF2-40B4-BE49-F238E27FC236}">
                  <a16:creationId xmlns:a16="http://schemas.microsoft.com/office/drawing/2014/main" id="{611EC8B9-8F37-1B35-13FC-784F4325EB68}"/>
                </a:ext>
              </a:extLst>
            </p:cNvPr>
            <p:cNvSpPr/>
            <p:nvPr/>
          </p:nvSpPr>
          <p:spPr>
            <a:xfrm rot="16200000">
              <a:off x="157860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245">
              <a:extLst>
                <a:ext uri="{FF2B5EF4-FFF2-40B4-BE49-F238E27FC236}">
                  <a16:creationId xmlns:a16="http://schemas.microsoft.com/office/drawing/2014/main" id="{D595F76C-0550-6DD3-FE59-157810C1AC36}"/>
                </a:ext>
              </a:extLst>
            </p:cNvPr>
            <p:cNvSpPr/>
            <p:nvPr/>
          </p:nvSpPr>
          <p:spPr>
            <a:xfrm rot="16200000">
              <a:off x="158328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1" name="Group 246">
            <a:extLst>
              <a:ext uri="{FF2B5EF4-FFF2-40B4-BE49-F238E27FC236}">
                <a16:creationId xmlns:a16="http://schemas.microsoft.com/office/drawing/2014/main" id="{4840AE94-BE9D-0003-9077-11BBFF63231F}"/>
              </a:ext>
            </a:extLst>
          </p:cNvPr>
          <p:cNvGrpSpPr/>
          <p:nvPr/>
        </p:nvGrpSpPr>
        <p:grpSpPr>
          <a:xfrm>
            <a:off x="3421774" y="3931540"/>
            <a:ext cx="311642" cy="837462"/>
            <a:chOff x="1989360" y="1315080"/>
            <a:chExt cx="186480" cy="501120"/>
          </a:xfrm>
        </p:grpSpPr>
        <p:sp>
          <p:nvSpPr>
            <p:cNvPr id="252" name="CustomShape 247">
              <a:extLst>
                <a:ext uri="{FF2B5EF4-FFF2-40B4-BE49-F238E27FC236}">
                  <a16:creationId xmlns:a16="http://schemas.microsoft.com/office/drawing/2014/main" id="{A7672452-A52C-4B6C-D960-673ADFACE26F}"/>
                </a:ext>
              </a:extLst>
            </p:cNvPr>
            <p:cNvSpPr/>
            <p:nvPr/>
          </p:nvSpPr>
          <p:spPr>
            <a:xfrm rot="16200000">
              <a:off x="187920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53" name="Group 248">
              <a:extLst>
                <a:ext uri="{FF2B5EF4-FFF2-40B4-BE49-F238E27FC236}">
                  <a16:creationId xmlns:a16="http://schemas.microsoft.com/office/drawing/2014/main" id="{70EE79A4-C64E-4BE8-AA95-1F5B2EEDD2FC}"/>
                </a:ext>
              </a:extLst>
            </p:cNvPr>
            <p:cNvGrpSpPr/>
            <p:nvPr/>
          </p:nvGrpSpPr>
          <p:grpSpPr>
            <a:xfrm>
              <a:off x="2081880" y="1315080"/>
              <a:ext cx="93600" cy="501120"/>
              <a:chOff x="2081880" y="1315080"/>
              <a:chExt cx="93600" cy="501120"/>
            </a:xfrm>
          </p:grpSpPr>
          <p:sp>
            <p:nvSpPr>
              <p:cNvPr id="256" name="Line 249">
                <a:extLst>
                  <a:ext uri="{FF2B5EF4-FFF2-40B4-BE49-F238E27FC236}">
                    <a16:creationId xmlns:a16="http://schemas.microsoft.com/office/drawing/2014/main" id="{306AA068-A07C-8539-DD56-083FF7A7A308}"/>
                  </a:ext>
                </a:extLst>
              </p:cNvPr>
              <p:cNvSpPr/>
              <p:nvPr/>
            </p:nvSpPr>
            <p:spPr>
              <a:xfrm flipH="1">
                <a:off x="208188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" name="Line 250">
                <a:extLst>
                  <a:ext uri="{FF2B5EF4-FFF2-40B4-BE49-F238E27FC236}">
                    <a16:creationId xmlns:a16="http://schemas.microsoft.com/office/drawing/2014/main" id="{01B37DC7-8107-4F2E-837C-5A4C46CE7CC8}"/>
                  </a:ext>
                </a:extLst>
              </p:cNvPr>
              <p:cNvSpPr/>
              <p:nvPr/>
            </p:nvSpPr>
            <p:spPr>
              <a:xfrm flipH="1">
                <a:off x="208188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" name="Line 251">
                <a:extLst>
                  <a:ext uri="{FF2B5EF4-FFF2-40B4-BE49-F238E27FC236}">
                    <a16:creationId xmlns:a16="http://schemas.microsoft.com/office/drawing/2014/main" id="{F1E4E636-D41A-C43F-4CA4-ACDB71DD3539}"/>
                  </a:ext>
                </a:extLst>
              </p:cNvPr>
              <p:cNvSpPr/>
              <p:nvPr/>
            </p:nvSpPr>
            <p:spPr>
              <a:xfrm flipH="1">
                <a:off x="208188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" name="Line 252">
                <a:extLst>
                  <a:ext uri="{FF2B5EF4-FFF2-40B4-BE49-F238E27FC236}">
                    <a16:creationId xmlns:a16="http://schemas.microsoft.com/office/drawing/2014/main" id="{B5D8AC02-CDB0-043C-D415-A950E1CAAEDE}"/>
                  </a:ext>
                </a:extLst>
              </p:cNvPr>
              <p:cNvSpPr/>
              <p:nvPr/>
            </p:nvSpPr>
            <p:spPr>
              <a:xfrm flipH="1">
                <a:off x="208188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" name="Line 253">
                <a:extLst>
                  <a:ext uri="{FF2B5EF4-FFF2-40B4-BE49-F238E27FC236}">
                    <a16:creationId xmlns:a16="http://schemas.microsoft.com/office/drawing/2014/main" id="{C0495E26-CEC7-3C86-2170-C2CF2DE8DC99}"/>
                  </a:ext>
                </a:extLst>
              </p:cNvPr>
              <p:cNvSpPr/>
              <p:nvPr/>
            </p:nvSpPr>
            <p:spPr>
              <a:xfrm flipH="1">
                <a:off x="208188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" name="Line 254">
                <a:extLst>
                  <a:ext uri="{FF2B5EF4-FFF2-40B4-BE49-F238E27FC236}">
                    <a16:creationId xmlns:a16="http://schemas.microsoft.com/office/drawing/2014/main" id="{EB69CAE3-7B37-318C-859A-D4BA5D54FE94}"/>
                  </a:ext>
                </a:extLst>
              </p:cNvPr>
              <p:cNvSpPr/>
              <p:nvPr/>
            </p:nvSpPr>
            <p:spPr>
              <a:xfrm flipH="1">
                <a:off x="208188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" name="Line 255">
                <a:extLst>
                  <a:ext uri="{FF2B5EF4-FFF2-40B4-BE49-F238E27FC236}">
                    <a16:creationId xmlns:a16="http://schemas.microsoft.com/office/drawing/2014/main" id="{00DA255B-FB73-E58E-59EF-B62BB396CDB3}"/>
                  </a:ext>
                </a:extLst>
              </p:cNvPr>
              <p:cNvSpPr/>
              <p:nvPr/>
            </p:nvSpPr>
            <p:spPr>
              <a:xfrm flipH="1">
                <a:off x="208188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" name="Line 256">
                <a:extLst>
                  <a:ext uri="{FF2B5EF4-FFF2-40B4-BE49-F238E27FC236}">
                    <a16:creationId xmlns:a16="http://schemas.microsoft.com/office/drawing/2014/main" id="{25B82766-D2B1-4118-7E72-DFF0C5DABFAC}"/>
                  </a:ext>
                </a:extLst>
              </p:cNvPr>
              <p:cNvSpPr/>
              <p:nvPr/>
            </p:nvSpPr>
            <p:spPr>
              <a:xfrm flipH="1">
                <a:off x="208188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" name="Line 257">
                <a:extLst>
                  <a:ext uri="{FF2B5EF4-FFF2-40B4-BE49-F238E27FC236}">
                    <a16:creationId xmlns:a16="http://schemas.microsoft.com/office/drawing/2014/main" id="{A461D8E7-1808-6601-4354-865B306263BB}"/>
                  </a:ext>
                </a:extLst>
              </p:cNvPr>
              <p:cNvSpPr/>
              <p:nvPr/>
            </p:nvSpPr>
            <p:spPr>
              <a:xfrm flipH="1">
                <a:off x="208188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5" name="Line 258">
                <a:extLst>
                  <a:ext uri="{FF2B5EF4-FFF2-40B4-BE49-F238E27FC236}">
                    <a16:creationId xmlns:a16="http://schemas.microsoft.com/office/drawing/2014/main" id="{5A88F4EC-FA02-7AE5-62D6-CE7B8373DFAB}"/>
                  </a:ext>
                </a:extLst>
              </p:cNvPr>
              <p:cNvSpPr/>
              <p:nvPr/>
            </p:nvSpPr>
            <p:spPr>
              <a:xfrm flipH="1">
                <a:off x="208332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6" name="Line 259">
                <a:extLst>
                  <a:ext uri="{FF2B5EF4-FFF2-40B4-BE49-F238E27FC236}">
                    <a16:creationId xmlns:a16="http://schemas.microsoft.com/office/drawing/2014/main" id="{3A5EEB7D-4F6A-6D19-91B9-85C41C496044}"/>
                  </a:ext>
                </a:extLst>
              </p:cNvPr>
              <p:cNvSpPr/>
              <p:nvPr/>
            </p:nvSpPr>
            <p:spPr>
              <a:xfrm flipH="1">
                <a:off x="208188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7" name="Line 260">
                <a:extLst>
                  <a:ext uri="{FF2B5EF4-FFF2-40B4-BE49-F238E27FC236}">
                    <a16:creationId xmlns:a16="http://schemas.microsoft.com/office/drawing/2014/main" id="{AD95F578-3088-64DE-7E70-D3261FF250B2}"/>
                  </a:ext>
                </a:extLst>
              </p:cNvPr>
              <p:cNvSpPr/>
              <p:nvPr/>
            </p:nvSpPr>
            <p:spPr>
              <a:xfrm flipV="1">
                <a:off x="21744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8" name="Line 261">
                <a:extLst>
                  <a:ext uri="{FF2B5EF4-FFF2-40B4-BE49-F238E27FC236}">
                    <a16:creationId xmlns:a16="http://schemas.microsoft.com/office/drawing/2014/main" id="{BA70E91A-668A-72D1-9E17-00747F03A9C7}"/>
                  </a:ext>
                </a:extLst>
              </p:cNvPr>
              <p:cNvSpPr/>
              <p:nvPr/>
            </p:nvSpPr>
            <p:spPr>
              <a:xfrm flipV="1">
                <a:off x="20818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9" name="Line 262">
                <a:extLst>
                  <a:ext uri="{FF2B5EF4-FFF2-40B4-BE49-F238E27FC236}">
                    <a16:creationId xmlns:a16="http://schemas.microsoft.com/office/drawing/2014/main" id="{6CD2D6A0-4298-D1C0-5505-6132EA67B09B}"/>
                  </a:ext>
                </a:extLst>
              </p:cNvPr>
              <p:cNvSpPr/>
              <p:nvPr/>
            </p:nvSpPr>
            <p:spPr>
              <a:xfrm flipH="1">
                <a:off x="208188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54" name="CustomShape 263">
              <a:extLst>
                <a:ext uri="{FF2B5EF4-FFF2-40B4-BE49-F238E27FC236}">
                  <a16:creationId xmlns:a16="http://schemas.microsoft.com/office/drawing/2014/main" id="{9B5BB798-13F8-B514-A4DB-591E044DBAE6}"/>
                </a:ext>
              </a:extLst>
            </p:cNvPr>
            <p:cNvSpPr/>
            <p:nvPr/>
          </p:nvSpPr>
          <p:spPr>
            <a:xfrm rot="16200000">
              <a:off x="178488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264">
              <a:extLst>
                <a:ext uri="{FF2B5EF4-FFF2-40B4-BE49-F238E27FC236}">
                  <a16:creationId xmlns:a16="http://schemas.microsoft.com/office/drawing/2014/main" id="{04220D89-7480-7C78-B99C-A33F01692DE7}"/>
                </a:ext>
              </a:extLst>
            </p:cNvPr>
            <p:cNvSpPr/>
            <p:nvPr/>
          </p:nvSpPr>
          <p:spPr>
            <a:xfrm rot="16200000">
              <a:off x="178956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0" name="Group 265">
            <a:extLst>
              <a:ext uri="{FF2B5EF4-FFF2-40B4-BE49-F238E27FC236}">
                <a16:creationId xmlns:a16="http://schemas.microsoft.com/office/drawing/2014/main" id="{5253F456-AE27-173A-B8DC-7883075849B8}"/>
              </a:ext>
            </a:extLst>
          </p:cNvPr>
          <p:cNvGrpSpPr/>
          <p:nvPr/>
        </p:nvGrpSpPr>
        <p:grpSpPr>
          <a:xfrm>
            <a:off x="3766505" y="3931540"/>
            <a:ext cx="311642" cy="837462"/>
            <a:chOff x="2195640" y="1315080"/>
            <a:chExt cx="186480" cy="501120"/>
          </a:xfrm>
        </p:grpSpPr>
        <p:sp>
          <p:nvSpPr>
            <p:cNvPr id="271" name="CustomShape 266">
              <a:extLst>
                <a:ext uri="{FF2B5EF4-FFF2-40B4-BE49-F238E27FC236}">
                  <a16:creationId xmlns:a16="http://schemas.microsoft.com/office/drawing/2014/main" id="{23BAEFDA-D950-DE30-A91B-200E91E6D7C6}"/>
                </a:ext>
              </a:extLst>
            </p:cNvPr>
            <p:cNvSpPr/>
            <p:nvPr/>
          </p:nvSpPr>
          <p:spPr>
            <a:xfrm rot="16200000">
              <a:off x="208548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72" name="Group 267">
              <a:extLst>
                <a:ext uri="{FF2B5EF4-FFF2-40B4-BE49-F238E27FC236}">
                  <a16:creationId xmlns:a16="http://schemas.microsoft.com/office/drawing/2014/main" id="{37F986B4-E1B2-54C8-CCD9-67CD3E959E25}"/>
                </a:ext>
              </a:extLst>
            </p:cNvPr>
            <p:cNvGrpSpPr/>
            <p:nvPr/>
          </p:nvGrpSpPr>
          <p:grpSpPr>
            <a:xfrm>
              <a:off x="2288160" y="1315080"/>
              <a:ext cx="93600" cy="501120"/>
              <a:chOff x="2288160" y="1315080"/>
              <a:chExt cx="93600" cy="501120"/>
            </a:xfrm>
          </p:grpSpPr>
          <p:sp>
            <p:nvSpPr>
              <p:cNvPr id="275" name="Line 268">
                <a:extLst>
                  <a:ext uri="{FF2B5EF4-FFF2-40B4-BE49-F238E27FC236}">
                    <a16:creationId xmlns:a16="http://schemas.microsoft.com/office/drawing/2014/main" id="{B057922F-E751-25C5-4075-8458592E5CA4}"/>
                  </a:ext>
                </a:extLst>
              </p:cNvPr>
              <p:cNvSpPr/>
              <p:nvPr/>
            </p:nvSpPr>
            <p:spPr>
              <a:xfrm flipH="1">
                <a:off x="228816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" name="Line 269">
                <a:extLst>
                  <a:ext uri="{FF2B5EF4-FFF2-40B4-BE49-F238E27FC236}">
                    <a16:creationId xmlns:a16="http://schemas.microsoft.com/office/drawing/2014/main" id="{42525B5F-04A8-8ECA-087E-ED2FAFA45196}"/>
                  </a:ext>
                </a:extLst>
              </p:cNvPr>
              <p:cNvSpPr/>
              <p:nvPr/>
            </p:nvSpPr>
            <p:spPr>
              <a:xfrm flipH="1">
                <a:off x="228816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" name="Line 270">
                <a:extLst>
                  <a:ext uri="{FF2B5EF4-FFF2-40B4-BE49-F238E27FC236}">
                    <a16:creationId xmlns:a16="http://schemas.microsoft.com/office/drawing/2014/main" id="{654C3C89-5785-31D7-9BBA-E1C39938263E}"/>
                  </a:ext>
                </a:extLst>
              </p:cNvPr>
              <p:cNvSpPr/>
              <p:nvPr/>
            </p:nvSpPr>
            <p:spPr>
              <a:xfrm flipH="1">
                <a:off x="228816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" name="Line 271">
                <a:extLst>
                  <a:ext uri="{FF2B5EF4-FFF2-40B4-BE49-F238E27FC236}">
                    <a16:creationId xmlns:a16="http://schemas.microsoft.com/office/drawing/2014/main" id="{85B11C38-79B6-DB77-9C2A-4FD2DF646F3B}"/>
                  </a:ext>
                </a:extLst>
              </p:cNvPr>
              <p:cNvSpPr/>
              <p:nvPr/>
            </p:nvSpPr>
            <p:spPr>
              <a:xfrm flipH="1">
                <a:off x="228816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" name="Line 272">
                <a:extLst>
                  <a:ext uri="{FF2B5EF4-FFF2-40B4-BE49-F238E27FC236}">
                    <a16:creationId xmlns:a16="http://schemas.microsoft.com/office/drawing/2014/main" id="{20AC6640-A1FC-C389-9DD5-E914282352E1}"/>
                  </a:ext>
                </a:extLst>
              </p:cNvPr>
              <p:cNvSpPr/>
              <p:nvPr/>
            </p:nvSpPr>
            <p:spPr>
              <a:xfrm flipH="1">
                <a:off x="228816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" name="Line 273">
                <a:extLst>
                  <a:ext uri="{FF2B5EF4-FFF2-40B4-BE49-F238E27FC236}">
                    <a16:creationId xmlns:a16="http://schemas.microsoft.com/office/drawing/2014/main" id="{1235EC01-0528-4CA1-FC45-92D20A0942B6}"/>
                  </a:ext>
                </a:extLst>
              </p:cNvPr>
              <p:cNvSpPr/>
              <p:nvPr/>
            </p:nvSpPr>
            <p:spPr>
              <a:xfrm flipH="1">
                <a:off x="228816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" name="Line 274">
                <a:extLst>
                  <a:ext uri="{FF2B5EF4-FFF2-40B4-BE49-F238E27FC236}">
                    <a16:creationId xmlns:a16="http://schemas.microsoft.com/office/drawing/2014/main" id="{B8C53953-A275-A316-BEF0-A79732100398}"/>
                  </a:ext>
                </a:extLst>
              </p:cNvPr>
              <p:cNvSpPr/>
              <p:nvPr/>
            </p:nvSpPr>
            <p:spPr>
              <a:xfrm flipH="1">
                <a:off x="228816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" name="Line 275">
                <a:extLst>
                  <a:ext uri="{FF2B5EF4-FFF2-40B4-BE49-F238E27FC236}">
                    <a16:creationId xmlns:a16="http://schemas.microsoft.com/office/drawing/2014/main" id="{C2B5091E-9E6B-E893-D8DE-A7BCB9F56AEA}"/>
                  </a:ext>
                </a:extLst>
              </p:cNvPr>
              <p:cNvSpPr/>
              <p:nvPr/>
            </p:nvSpPr>
            <p:spPr>
              <a:xfrm flipH="1">
                <a:off x="228816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" name="Line 276">
                <a:extLst>
                  <a:ext uri="{FF2B5EF4-FFF2-40B4-BE49-F238E27FC236}">
                    <a16:creationId xmlns:a16="http://schemas.microsoft.com/office/drawing/2014/main" id="{1CD87137-26FB-BC17-0CD2-F233565469BC}"/>
                  </a:ext>
                </a:extLst>
              </p:cNvPr>
              <p:cNvSpPr/>
              <p:nvPr/>
            </p:nvSpPr>
            <p:spPr>
              <a:xfrm flipH="1">
                <a:off x="228816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" name="Line 277">
                <a:extLst>
                  <a:ext uri="{FF2B5EF4-FFF2-40B4-BE49-F238E27FC236}">
                    <a16:creationId xmlns:a16="http://schemas.microsoft.com/office/drawing/2014/main" id="{3F3D9737-F271-C63D-5DDA-37ECDAA28F1A}"/>
                  </a:ext>
                </a:extLst>
              </p:cNvPr>
              <p:cNvSpPr/>
              <p:nvPr/>
            </p:nvSpPr>
            <p:spPr>
              <a:xfrm flipH="1">
                <a:off x="228960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" name="Line 278">
                <a:extLst>
                  <a:ext uri="{FF2B5EF4-FFF2-40B4-BE49-F238E27FC236}">
                    <a16:creationId xmlns:a16="http://schemas.microsoft.com/office/drawing/2014/main" id="{8BAF436A-9B11-FD5B-0435-88E43B9776F3}"/>
                  </a:ext>
                </a:extLst>
              </p:cNvPr>
              <p:cNvSpPr/>
              <p:nvPr/>
            </p:nvSpPr>
            <p:spPr>
              <a:xfrm flipH="1">
                <a:off x="228816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" name="Line 279">
                <a:extLst>
                  <a:ext uri="{FF2B5EF4-FFF2-40B4-BE49-F238E27FC236}">
                    <a16:creationId xmlns:a16="http://schemas.microsoft.com/office/drawing/2014/main" id="{5B73BB0C-4F35-2BE3-875B-070BA22478A2}"/>
                  </a:ext>
                </a:extLst>
              </p:cNvPr>
              <p:cNvSpPr/>
              <p:nvPr/>
            </p:nvSpPr>
            <p:spPr>
              <a:xfrm flipV="1">
                <a:off x="23806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" name="Line 280">
                <a:extLst>
                  <a:ext uri="{FF2B5EF4-FFF2-40B4-BE49-F238E27FC236}">
                    <a16:creationId xmlns:a16="http://schemas.microsoft.com/office/drawing/2014/main" id="{39FA2F5F-883A-BB3C-83A7-1CBF0E36300F}"/>
                  </a:ext>
                </a:extLst>
              </p:cNvPr>
              <p:cNvSpPr/>
              <p:nvPr/>
            </p:nvSpPr>
            <p:spPr>
              <a:xfrm flipV="1">
                <a:off x="228816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" name="Line 281">
                <a:extLst>
                  <a:ext uri="{FF2B5EF4-FFF2-40B4-BE49-F238E27FC236}">
                    <a16:creationId xmlns:a16="http://schemas.microsoft.com/office/drawing/2014/main" id="{24B9909E-1A84-84F1-42B1-165D1696B265}"/>
                  </a:ext>
                </a:extLst>
              </p:cNvPr>
              <p:cNvSpPr/>
              <p:nvPr/>
            </p:nvSpPr>
            <p:spPr>
              <a:xfrm flipH="1">
                <a:off x="228816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73" name="CustomShape 282">
              <a:extLst>
                <a:ext uri="{FF2B5EF4-FFF2-40B4-BE49-F238E27FC236}">
                  <a16:creationId xmlns:a16="http://schemas.microsoft.com/office/drawing/2014/main" id="{C0E8E6E1-0A33-95CE-F5AF-DE5F2D0FA6FA}"/>
                </a:ext>
              </a:extLst>
            </p:cNvPr>
            <p:cNvSpPr/>
            <p:nvPr/>
          </p:nvSpPr>
          <p:spPr>
            <a:xfrm rot="16200000">
              <a:off x="199116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283">
              <a:extLst>
                <a:ext uri="{FF2B5EF4-FFF2-40B4-BE49-F238E27FC236}">
                  <a16:creationId xmlns:a16="http://schemas.microsoft.com/office/drawing/2014/main" id="{93D8B905-5894-C53B-74E9-39002C7E1AFD}"/>
                </a:ext>
              </a:extLst>
            </p:cNvPr>
            <p:cNvSpPr/>
            <p:nvPr/>
          </p:nvSpPr>
          <p:spPr>
            <a:xfrm rot="16200000">
              <a:off x="199584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89" name="Group 284">
            <a:extLst>
              <a:ext uri="{FF2B5EF4-FFF2-40B4-BE49-F238E27FC236}">
                <a16:creationId xmlns:a16="http://schemas.microsoft.com/office/drawing/2014/main" id="{7413704D-37B7-2141-836D-87A26C756183}"/>
              </a:ext>
            </a:extLst>
          </p:cNvPr>
          <p:cNvGrpSpPr/>
          <p:nvPr/>
        </p:nvGrpSpPr>
        <p:grpSpPr>
          <a:xfrm>
            <a:off x="4111837" y="3931540"/>
            <a:ext cx="311642" cy="837462"/>
            <a:chOff x="2402280" y="1315080"/>
            <a:chExt cx="186480" cy="501120"/>
          </a:xfrm>
        </p:grpSpPr>
        <p:sp>
          <p:nvSpPr>
            <p:cNvPr id="290" name="CustomShape 285">
              <a:extLst>
                <a:ext uri="{FF2B5EF4-FFF2-40B4-BE49-F238E27FC236}">
                  <a16:creationId xmlns:a16="http://schemas.microsoft.com/office/drawing/2014/main" id="{A833929C-F693-FACE-94E9-6FF164CE78A3}"/>
                </a:ext>
              </a:extLst>
            </p:cNvPr>
            <p:cNvSpPr/>
            <p:nvPr/>
          </p:nvSpPr>
          <p:spPr>
            <a:xfrm rot="16200000">
              <a:off x="229212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91" name="Group 286">
              <a:extLst>
                <a:ext uri="{FF2B5EF4-FFF2-40B4-BE49-F238E27FC236}">
                  <a16:creationId xmlns:a16="http://schemas.microsoft.com/office/drawing/2014/main" id="{D8C268F1-66C0-1D11-F468-4D3B8D20AF41}"/>
                </a:ext>
              </a:extLst>
            </p:cNvPr>
            <p:cNvGrpSpPr/>
            <p:nvPr/>
          </p:nvGrpSpPr>
          <p:grpSpPr>
            <a:xfrm>
              <a:off x="2494800" y="1315080"/>
              <a:ext cx="93600" cy="501120"/>
              <a:chOff x="2494800" y="1315080"/>
              <a:chExt cx="93600" cy="501120"/>
            </a:xfrm>
          </p:grpSpPr>
          <p:sp>
            <p:nvSpPr>
              <p:cNvPr id="294" name="Line 287">
                <a:extLst>
                  <a:ext uri="{FF2B5EF4-FFF2-40B4-BE49-F238E27FC236}">
                    <a16:creationId xmlns:a16="http://schemas.microsoft.com/office/drawing/2014/main" id="{F1E05F82-C3E6-4F71-C436-089C927421B7}"/>
                  </a:ext>
                </a:extLst>
              </p:cNvPr>
              <p:cNvSpPr/>
              <p:nvPr/>
            </p:nvSpPr>
            <p:spPr>
              <a:xfrm flipH="1">
                <a:off x="249480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" name="Line 288">
                <a:extLst>
                  <a:ext uri="{FF2B5EF4-FFF2-40B4-BE49-F238E27FC236}">
                    <a16:creationId xmlns:a16="http://schemas.microsoft.com/office/drawing/2014/main" id="{05819466-9A7A-DA23-B861-A23A3833562F}"/>
                  </a:ext>
                </a:extLst>
              </p:cNvPr>
              <p:cNvSpPr/>
              <p:nvPr/>
            </p:nvSpPr>
            <p:spPr>
              <a:xfrm flipH="1">
                <a:off x="249480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" name="Line 289">
                <a:extLst>
                  <a:ext uri="{FF2B5EF4-FFF2-40B4-BE49-F238E27FC236}">
                    <a16:creationId xmlns:a16="http://schemas.microsoft.com/office/drawing/2014/main" id="{3CA10B6D-8505-CA76-E7A2-2199003ACCAB}"/>
                  </a:ext>
                </a:extLst>
              </p:cNvPr>
              <p:cNvSpPr/>
              <p:nvPr/>
            </p:nvSpPr>
            <p:spPr>
              <a:xfrm flipH="1">
                <a:off x="249480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" name="Line 290">
                <a:extLst>
                  <a:ext uri="{FF2B5EF4-FFF2-40B4-BE49-F238E27FC236}">
                    <a16:creationId xmlns:a16="http://schemas.microsoft.com/office/drawing/2014/main" id="{82AF05E0-FFF2-5202-CADE-492AC2176C69}"/>
                  </a:ext>
                </a:extLst>
              </p:cNvPr>
              <p:cNvSpPr/>
              <p:nvPr/>
            </p:nvSpPr>
            <p:spPr>
              <a:xfrm flipH="1">
                <a:off x="249480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" name="Line 291">
                <a:extLst>
                  <a:ext uri="{FF2B5EF4-FFF2-40B4-BE49-F238E27FC236}">
                    <a16:creationId xmlns:a16="http://schemas.microsoft.com/office/drawing/2014/main" id="{A57F95DF-AD58-C1B3-4369-CA5265B30F6C}"/>
                  </a:ext>
                </a:extLst>
              </p:cNvPr>
              <p:cNvSpPr/>
              <p:nvPr/>
            </p:nvSpPr>
            <p:spPr>
              <a:xfrm flipH="1">
                <a:off x="249480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" name="Line 292">
                <a:extLst>
                  <a:ext uri="{FF2B5EF4-FFF2-40B4-BE49-F238E27FC236}">
                    <a16:creationId xmlns:a16="http://schemas.microsoft.com/office/drawing/2014/main" id="{5B1CFB8A-5A2C-C328-B18A-C64F54910A42}"/>
                  </a:ext>
                </a:extLst>
              </p:cNvPr>
              <p:cNvSpPr/>
              <p:nvPr/>
            </p:nvSpPr>
            <p:spPr>
              <a:xfrm flipH="1">
                <a:off x="249480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" name="Line 293">
                <a:extLst>
                  <a:ext uri="{FF2B5EF4-FFF2-40B4-BE49-F238E27FC236}">
                    <a16:creationId xmlns:a16="http://schemas.microsoft.com/office/drawing/2014/main" id="{A765DFDD-C4C9-B135-43F6-350357D69437}"/>
                  </a:ext>
                </a:extLst>
              </p:cNvPr>
              <p:cNvSpPr/>
              <p:nvPr/>
            </p:nvSpPr>
            <p:spPr>
              <a:xfrm flipH="1">
                <a:off x="249480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" name="Line 294">
                <a:extLst>
                  <a:ext uri="{FF2B5EF4-FFF2-40B4-BE49-F238E27FC236}">
                    <a16:creationId xmlns:a16="http://schemas.microsoft.com/office/drawing/2014/main" id="{51CF13DD-396F-A3F5-A382-25DD0C70E971}"/>
                  </a:ext>
                </a:extLst>
              </p:cNvPr>
              <p:cNvSpPr/>
              <p:nvPr/>
            </p:nvSpPr>
            <p:spPr>
              <a:xfrm flipH="1">
                <a:off x="249480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" name="Line 295">
                <a:extLst>
                  <a:ext uri="{FF2B5EF4-FFF2-40B4-BE49-F238E27FC236}">
                    <a16:creationId xmlns:a16="http://schemas.microsoft.com/office/drawing/2014/main" id="{B176F6B2-9092-6997-61D5-04D0D0736B86}"/>
                  </a:ext>
                </a:extLst>
              </p:cNvPr>
              <p:cNvSpPr/>
              <p:nvPr/>
            </p:nvSpPr>
            <p:spPr>
              <a:xfrm flipH="1">
                <a:off x="249480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" name="Line 296">
                <a:extLst>
                  <a:ext uri="{FF2B5EF4-FFF2-40B4-BE49-F238E27FC236}">
                    <a16:creationId xmlns:a16="http://schemas.microsoft.com/office/drawing/2014/main" id="{B97A8E69-5E2D-1DD4-7B28-974307747F92}"/>
                  </a:ext>
                </a:extLst>
              </p:cNvPr>
              <p:cNvSpPr/>
              <p:nvPr/>
            </p:nvSpPr>
            <p:spPr>
              <a:xfrm flipH="1">
                <a:off x="249624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" name="Line 297">
                <a:extLst>
                  <a:ext uri="{FF2B5EF4-FFF2-40B4-BE49-F238E27FC236}">
                    <a16:creationId xmlns:a16="http://schemas.microsoft.com/office/drawing/2014/main" id="{840C51C1-C13A-84E0-72EE-FEAA993C782F}"/>
                  </a:ext>
                </a:extLst>
              </p:cNvPr>
              <p:cNvSpPr/>
              <p:nvPr/>
            </p:nvSpPr>
            <p:spPr>
              <a:xfrm flipH="1">
                <a:off x="249480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" name="Line 298">
                <a:extLst>
                  <a:ext uri="{FF2B5EF4-FFF2-40B4-BE49-F238E27FC236}">
                    <a16:creationId xmlns:a16="http://schemas.microsoft.com/office/drawing/2014/main" id="{17B61E98-EA7C-1BE9-0872-8D0460BAD153}"/>
                  </a:ext>
                </a:extLst>
              </p:cNvPr>
              <p:cNvSpPr/>
              <p:nvPr/>
            </p:nvSpPr>
            <p:spPr>
              <a:xfrm flipV="1">
                <a:off x="258732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6" name="Line 299">
                <a:extLst>
                  <a:ext uri="{FF2B5EF4-FFF2-40B4-BE49-F238E27FC236}">
                    <a16:creationId xmlns:a16="http://schemas.microsoft.com/office/drawing/2014/main" id="{8EB6CFA4-BBE7-BAB6-D957-FC9AD460836C}"/>
                  </a:ext>
                </a:extLst>
              </p:cNvPr>
              <p:cNvSpPr/>
              <p:nvPr/>
            </p:nvSpPr>
            <p:spPr>
              <a:xfrm flipV="1">
                <a:off x="24948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7" name="Line 300">
                <a:extLst>
                  <a:ext uri="{FF2B5EF4-FFF2-40B4-BE49-F238E27FC236}">
                    <a16:creationId xmlns:a16="http://schemas.microsoft.com/office/drawing/2014/main" id="{D6336C55-B009-C7A1-2621-4ACCB4B305AA}"/>
                  </a:ext>
                </a:extLst>
              </p:cNvPr>
              <p:cNvSpPr/>
              <p:nvPr/>
            </p:nvSpPr>
            <p:spPr>
              <a:xfrm flipH="1">
                <a:off x="249480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92" name="CustomShape 301">
              <a:extLst>
                <a:ext uri="{FF2B5EF4-FFF2-40B4-BE49-F238E27FC236}">
                  <a16:creationId xmlns:a16="http://schemas.microsoft.com/office/drawing/2014/main" id="{D08580DF-E45D-0123-2B71-01277233413F}"/>
                </a:ext>
              </a:extLst>
            </p:cNvPr>
            <p:cNvSpPr/>
            <p:nvPr/>
          </p:nvSpPr>
          <p:spPr>
            <a:xfrm rot="16200000">
              <a:off x="219780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302">
              <a:extLst>
                <a:ext uri="{FF2B5EF4-FFF2-40B4-BE49-F238E27FC236}">
                  <a16:creationId xmlns:a16="http://schemas.microsoft.com/office/drawing/2014/main" id="{B6FB277C-534B-5878-59D5-79FDC7B34D7C}"/>
                </a:ext>
              </a:extLst>
            </p:cNvPr>
            <p:cNvSpPr/>
            <p:nvPr/>
          </p:nvSpPr>
          <p:spPr>
            <a:xfrm rot="16200000">
              <a:off x="220248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8" name="Group 303">
            <a:extLst>
              <a:ext uri="{FF2B5EF4-FFF2-40B4-BE49-F238E27FC236}">
                <a16:creationId xmlns:a16="http://schemas.microsoft.com/office/drawing/2014/main" id="{C03F1984-B76C-3509-7733-8042E3997C8C}"/>
              </a:ext>
            </a:extLst>
          </p:cNvPr>
          <p:cNvGrpSpPr/>
          <p:nvPr/>
        </p:nvGrpSpPr>
        <p:grpSpPr>
          <a:xfrm>
            <a:off x="4456568" y="3931540"/>
            <a:ext cx="311642" cy="837462"/>
            <a:chOff x="2608560" y="1315080"/>
            <a:chExt cx="186480" cy="501120"/>
          </a:xfrm>
        </p:grpSpPr>
        <p:sp>
          <p:nvSpPr>
            <p:cNvPr id="309" name="CustomShape 304">
              <a:extLst>
                <a:ext uri="{FF2B5EF4-FFF2-40B4-BE49-F238E27FC236}">
                  <a16:creationId xmlns:a16="http://schemas.microsoft.com/office/drawing/2014/main" id="{74C19F25-D0AC-54EA-FC07-3E97484D35CA}"/>
                </a:ext>
              </a:extLst>
            </p:cNvPr>
            <p:cNvSpPr/>
            <p:nvPr/>
          </p:nvSpPr>
          <p:spPr>
            <a:xfrm rot="16200000">
              <a:off x="249840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10" name="Group 305">
              <a:extLst>
                <a:ext uri="{FF2B5EF4-FFF2-40B4-BE49-F238E27FC236}">
                  <a16:creationId xmlns:a16="http://schemas.microsoft.com/office/drawing/2014/main" id="{A0B696BD-9FE9-A2C4-4D0D-467D3B2989E2}"/>
                </a:ext>
              </a:extLst>
            </p:cNvPr>
            <p:cNvGrpSpPr/>
            <p:nvPr/>
          </p:nvGrpSpPr>
          <p:grpSpPr>
            <a:xfrm>
              <a:off x="2701080" y="1315080"/>
              <a:ext cx="93600" cy="501120"/>
              <a:chOff x="2701080" y="1315080"/>
              <a:chExt cx="93600" cy="501120"/>
            </a:xfrm>
          </p:grpSpPr>
          <p:sp>
            <p:nvSpPr>
              <p:cNvPr id="313" name="Line 306">
                <a:extLst>
                  <a:ext uri="{FF2B5EF4-FFF2-40B4-BE49-F238E27FC236}">
                    <a16:creationId xmlns:a16="http://schemas.microsoft.com/office/drawing/2014/main" id="{5A296955-6215-BE95-A351-E93E56748EAE}"/>
                  </a:ext>
                </a:extLst>
              </p:cNvPr>
              <p:cNvSpPr/>
              <p:nvPr/>
            </p:nvSpPr>
            <p:spPr>
              <a:xfrm flipH="1">
                <a:off x="270108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" name="Line 307">
                <a:extLst>
                  <a:ext uri="{FF2B5EF4-FFF2-40B4-BE49-F238E27FC236}">
                    <a16:creationId xmlns:a16="http://schemas.microsoft.com/office/drawing/2014/main" id="{C3ECD8F7-21C1-7950-85AE-8246DE315F52}"/>
                  </a:ext>
                </a:extLst>
              </p:cNvPr>
              <p:cNvSpPr/>
              <p:nvPr/>
            </p:nvSpPr>
            <p:spPr>
              <a:xfrm flipH="1">
                <a:off x="270108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" name="Line 308">
                <a:extLst>
                  <a:ext uri="{FF2B5EF4-FFF2-40B4-BE49-F238E27FC236}">
                    <a16:creationId xmlns:a16="http://schemas.microsoft.com/office/drawing/2014/main" id="{F3CC3050-094A-58A2-302C-A80C4D02F6B7}"/>
                  </a:ext>
                </a:extLst>
              </p:cNvPr>
              <p:cNvSpPr/>
              <p:nvPr/>
            </p:nvSpPr>
            <p:spPr>
              <a:xfrm flipH="1">
                <a:off x="270108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" name="Line 309">
                <a:extLst>
                  <a:ext uri="{FF2B5EF4-FFF2-40B4-BE49-F238E27FC236}">
                    <a16:creationId xmlns:a16="http://schemas.microsoft.com/office/drawing/2014/main" id="{A12BCDB3-EB34-0868-36BB-3CBFC2E6FCC4}"/>
                  </a:ext>
                </a:extLst>
              </p:cNvPr>
              <p:cNvSpPr/>
              <p:nvPr/>
            </p:nvSpPr>
            <p:spPr>
              <a:xfrm flipH="1">
                <a:off x="270108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" name="Line 310">
                <a:extLst>
                  <a:ext uri="{FF2B5EF4-FFF2-40B4-BE49-F238E27FC236}">
                    <a16:creationId xmlns:a16="http://schemas.microsoft.com/office/drawing/2014/main" id="{36070E14-364D-6F70-8244-25732BB2B9CD}"/>
                  </a:ext>
                </a:extLst>
              </p:cNvPr>
              <p:cNvSpPr/>
              <p:nvPr/>
            </p:nvSpPr>
            <p:spPr>
              <a:xfrm flipH="1">
                <a:off x="270108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" name="Line 311">
                <a:extLst>
                  <a:ext uri="{FF2B5EF4-FFF2-40B4-BE49-F238E27FC236}">
                    <a16:creationId xmlns:a16="http://schemas.microsoft.com/office/drawing/2014/main" id="{997385D5-DD98-06D7-8D28-76053E473B72}"/>
                  </a:ext>
                </a:extLst>
              </p:cNvPr>
              <p:cNvSpPr/>
              <p:nvPr/>
            </p:nvSpPr>
            <p:spPr>
              <a:xfrm flipH="1">
                <a:off x="270108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" name="Line 312">
                <a:extLst>
                  <a:ext uri="{FF2B5EF4-FFF2-40B4-BE49-F238E27FC236}">
                    <a16:creationId xmlns:a16="http://schemas.microsoft.com/office/drawing/2014/main" id="{C1D6B037-A3A8-BCEB-E8BE-2AADF360E22A}"/>
                  </a:ext>
                </a:extLst>
              </p:cNvPr>
              <p:cNvSpPr/>
              <p:nvPr/>
            </p:nvSpPr>
            <p:spPr>
              <a:xfrm flipH="1">
                <a:off x="270108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" name="Line 313">
                <a:extLst>
                  <a:ext uri="{FF2B5EF4-FFF2-40B4-BE49-F238E27FC236}">
                    <a16:creationId xmlns:a16="http://schemas.microsoft.com/office/drawing/2014/main" id="{7048C789-26B8-0235-394E-03548EDED0D1}"/>
                  </a:ext>
                </a:extLst>
              </p:cNvPr>
              <p:cNvSpPr/>
              <p:nvPr/>
            </p:nvSpPr>
            <p:spPr>
              <a:xfrm flipH="1">
                <a:off x="270108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" name="Line 314">
                <a:extLst>
                  <a:ext uri="{FF2B5EF4-FFF2-40B4-BE49-F238E27FC236}">
                    <a16:creationId xmlns:a16="http://schemas.microsoft.com/office/drawing/2014/main" id="{973672AF-76F8-042C-4EB1-73D1C90516BD}"/>
                  </a:ext>
                </a:extLst>
              </p:cNvPr>
              <p:cNvSpPr/>
              <p:nvPr/>
            </p:nvSpPr>
            <p:spPr>
              <a:xfrm flipH="1">
                <a:off x="270108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" name="Line 315">
                <a:extLst>
                  <a:ext uri="{FF2B5EF4-FFF2-40B4-BE49-F238E27FC236}">
                    <a16:creationId xmlns:a16="http://schemas.microsoft.com/office/drawing/2014/main" id="{486F329B-0877-94BF-18CD-490EDB1B2A6C}"/>
                  </a:ext>
                </a:extLst>
              </p:cNvPr>
              <p:cNvSpPr/>
              <p:nvPr/>
            </p:nvSpPr>
            <p:spPr>
              <a:xfrm flipH="1">
                <a:off x="270252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" name="Line 316">
                <a:extLst>
                  <a:ext uri="{FF2B5EF4-FFF2-40B4-BE49-F238E27FC236}">
                    <a16:creationId xmlns:a16="http://schemas.microsoft.com/office/drawing/2014/main" id="{8E4EFA65-99A7-024D-E060-F214D1741E4C}"/>
                  </a:ext>
                </a:extLst>
              </p:cNvPr>
              <p:cNvSpPr/>
              <p:nvPr/>
            </p:nvSpPr>
            <p:spPr>
              <a:xfrm flipH="1">
                <a:off x="270108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" name="Line 317">
                <a:extLst>
                  <a:ext uri="{FF2B5EF4-FFF2-40B4-BE49-F238E27FC236}">
                    <a16:creationId xmlns:a16="http://schemas.microsoft.com/office/drawing/2014/main" id="{F8EDE7D6-6DD7-4F53-E3EA-A7C5C4D6358B}"/>
                  </a:ext>
                </a:extLst>
              </p:cNvPr>
              <p:cNvSpPr/>
              <p:nvPr/>
            </p:nvSpPr>
            <p:spPr>
              <a:xfrm flipV="1">
                <a:off x="27936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" name="Line 318">
                <a:extLst>
                  <a:ext uri="{FF2B5EF4-FFF2-40B4-BE49-F238E27FC236}">
                    <a16:creationId xmlns:a16="http://schemas.microsoft.com/office/drawing/2014/main" id="{A9B5584C-5646-B926-AEE4-50AE7B9560B9}"/>
                  </a:ext>
                </a:extLst>
              </p:cNvPr>
              <p:cNvSpPr/>
              <p:nvPr/>
            </p:nvSpPr>
            <p:spPr>
              <a:xfrm flipV="1">
                <a:off x="27010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" name="Line 319">
                <a:extLst>
                  <a:ext uri="{FF2B5EF4-FFF2-40B4-BE49-F238E27FC236}">
                    <a16:creationId xmlns:a16="http://schemas.microsoft.com/office/drawing/2014/main" id="{E4C02292-E7B7-856B-4CA2-A1940D708065}"/>
                  </a:ext>
                </a:extLst>
              </p:cNvPr>
              <p:cNvSpPr/>
              <p:nvPr/>
            </p:nvSpPr>
            <p:spPr>
              <a:xfrm flipH="1">
                <a:off x="270108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11" name="CustomShape 320">
              <a:extLst>
                <a:ext uri="{FF2B5EF4-FFF2-40B4-BE49-F238E27FC236}">
                  <a16:creationId xmlns:a16="http://schemas.microsoft.com/office/drawing/2014/main" id="{CF3214AC-FDD0-96E6-18F9-C163F7FD4550}"/>
                </a:ext>
              </a:extLst>
            </p:cNvPr>
            <p:cNvSpPr/>
            <p:nvPr/>
          </p:nvSpPr>
          <p:spPr>
            <a:xfrm rot="16200000">
              <a:off x="240408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321">
              <a:extLst>
                <a:ext uri="{FF2B5EF4-FFF2-40B4-BE49-F238E27FC236}">
                  <a16:creationId xmlns:a16="http://schemas.microsoft.com/office/drawing/2014/main" id="{785323B6-CEBF-2486-9A4E-2C5F578ECB83}"/>
                </a:ext>
              </a:extLst>
            </p:cNvPr>
            <p:cNvSpPr/>
            <p:nvPr/>
          </p:nvSpPr>
          <p:spPr>
            <a:xfrm rot="16200000">
              <a:off x="240876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27" name="Group 322">
            <a:extLst>
              <a:ext uri="{FF2B5EF4-FFF2-40B4-BE49-F238E27FC236}">
                <a16:creationId xmlns:a16="http://schemas.microsoft.com/office/drawing/2014/main" id="{FC6CB628-F01F-AC6D-4896-D91950EFB685}"/>
              </a:ext>
            </a:extLst>
          </p:cNvPr>
          <p:cNvGrpSpPr/>
          <p:nvPr/>
        </p:nvGrpSpPr>
        <p:grpSpPr>
          <a:xfrm>
            <a:off x="4801299" y="3931540"/>
            <a:ext cx="311642" cy="837462"/>
            <a:chOff x="2814840" y="1315080"/>
            <a:chExt cx="186480" cy="501120"/>
          </a:xfrm>
        </p:grpSpPr>
        <p:sp>
          <p:nvSpPr>
            <p:cNvPr id="328" name="CustomShape 323">
              <a:extLst>
                <a:ext uri="{FF2B5EF4-FFF2-40B4-BE49-F238E27FC236}">
                  <a16:creationId xmlns:a16="http://schemas.microsoft.com/office/drawing/2014/main" id="{A56BCBD6-97E3-DB53-D9AC-B1309E6A77FF}"/>
                </a:ext>
              </a:extLst>
            </p:cNvPr>
            <p:cNvSpPr/>
            <p:nvPr/>
          </p:nvSpPr>
          <p:spPr>
            <a:xfrm rot="16200000">
              <a:off x="270468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29" name="Group 324">
              <a:extLst>
                <a:ext uri="{FF2B5EF4-FFF2-40B4-BE49-F238E27FC236}">
                  <a16:creationId xmlns:a16="http://schemas.microsoft.com/office/drawing/2014/main" id="{9F6051BA-C7A2-9F39-64D8-17D2ED66338B}"/>
                </a:ext>
              </a:extLst>
            </p:cNvPr>
            <p:cNvGrpSpPr/>
            <p:nvPr/>
          </p:nvGrpSpPr>
          <p:grpSpPr>
            <a:xfrm>
              <a:off x="2907360" y="1315080"/>
              <a:ext cx="93600" cy="501120"/>
              <a:chOff x="2907360" y="1315080"/>
              <a:chExt cx="93600" cy="501120"/>
            </a:xfrm>
          </p:grpSpPr>
          <p:sp>
            <p:nvSpPr>
              <p:cNvPr id="332" name="Line 325">
                <a:extLst>
                  <a:ext uri="{FF2B5EF4-FFF2-40B4-BE49-F238E27FC236}">
                    <a16:creationId xmlns:a16="http://schemas.microsoft.com/office/drawing/2014/main" id="{D5C29379-5892-09E6-DE72-DF0EF5BD9904}"/>
                  </a:ext>
                </a:extLst>
              </p:cNvPr>
              <p:cNvSpPr/>
              <p:nvPr/>
            </p:nvSpPr>
            <p:spPr>
              <a:xfrm flipH="1">
                <a:off x="290736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" name="Line 326">
                <a:extLst>
                  <a:ext uri="{FF2B5EF4-FFF2-40B4-BE49-F238E27FC236}">
                    <a16:creationId xmlns:a16="http://schemas.microsoft.com/office/drawing/2014/main" id="{26FE2EEE-68E9-E72F-2DA7-EC972C710970}"/>
                  </a:ext>
                </a:extLst>
              </p:cNvPr>
              <p:cNvSpPr/>
              <p:nvPr/>
            </p:nvSpPr>
            <p:spPr>
              <a:xfrm flipH="1">
                <a:off x="290736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" name="Line 327">
                <a:extLst>
                  <a:ext uri="{FF2B5EF4-FFF2-40B4-BE49-F238E27FC236}">
                    <a16:creationId xmlns:a16="http://schemas.microsoft.com/office/drawing/2014/main" id="{02A1CDC9-AD9D-EDA1-E546-BF60248B9756}"/>
                  </a:ext>
                </a:extLst>
              </p:cNvPr>
              <p:cNvSpPr/>
              <p:nvPr/>
            </p:nvSpPr>
            <p:spPr>
              <a:xfrm flipH="1">
                <a:off x="290736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" name="Line 328">
                <a:extLst>
                  <a:ext uri="{FF2B5EF4-FFF2-40B4-BE49-F238E27FC236}">
                    <a16:creationId xmlns:a16="http://schemas.microsoft.com/office/drawing/2014/main" id="{3CF585B9-4182-E28D-7EF9-7675A7FC9C9E}"/>
                  </a:ext>
                </a:extLst>
              </p:cNvPr>
              <p:cNvSpPr/>
              <p:nvPr/>
            </p:nvSpPr>
            <p:spPr>
              <a:xfrm flipH="1">
                <a:off x="290736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" name="Line 329">
                <a:extLst>
                  <a:ext uri="{FF2B5EF4-FFF2-40B4-BE49-F238E27FC236}">
                    <a16:creationId xmlns:a16="http://schemas.microsoft.com/office/drawing/2014/main" id="{B68859C3-6181-562C-A9AC-FDA29808CCBC}"/>
                  </a:ext>
                </a:extLst>
              </p:cNvPr>
              <p:cNvSpPr/>
              <p:nvPr/>
            </p:nvSpPr>
            <p:spPr>
              <a:xfrm flipH="1">
                <a:off x="290736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" name="Line 330">
                <a:extLst>
                  <a:ext uri="{FF2B5EF4-FFF2-40B4-BE49-F238E27FC236}">
                    <a16:creationId xmlns:a16="http://schemas.microsoft.com/office/drawing/2014/main" id="{CD92DDE2-61FE-9A1E-4E31-434688707E5D}"/>
                  </a:ext>
                </a:extLst>
              </p:cNvPr>
              <p:cNvSpPr/>
              <p:nvPr/>
            </p:nvSpPr>
            <p:spPr>
              <a:xfrm flipH="1">
                <a:off x="290736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" name="Line 331">
                <a:extLst>
                  <a:ext uri="{FF2B5EF4-FFF2-40B4-BE49-F238E27FC236}">
                    <a16:creationId xmlns:a16="http://schemas.microsoft.com/office/drawing/2014/main" id="{7B1E4A2E-973C-E1ED-2CA1-2B1D5169E54D}"/>
                  </a:ext>
                </a:extLst>
              </p:cNvPr>
              <p:cNvSpPr/>
              <p:nvPr/>
            </p:nvSpPr>
            <p:spPr>
              <a:xfrm flipH="1">
                <a:off x="290736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" name="Line 332">
                <a:extLst>
                  <a:ext uri="{FF2B5EF4-FFF2-40B4-BE49-F238E27FC236}">
                    <a16:creationId xmlns:a16="http://schemas.microsoft.com/office/drawing/2014/main" id="{73C79071-F625-4CF5-E6E4-9D1D208E6A00}"/>
                  </a:ext>
                </a:extLst>
              </p:cNvPr>
              <p:cNvSpPr/>
              <p:nvPr/>
            </p:nvSpPr>
            <p:spPr>
              <a:xfrm flipH="1">
                <a:off x="290736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" name="Line 333">
                <a:extLst>
                  <a:ext uri="{FF2B5EF4-FFF2-40B4-BE49-F238E27FC236}">
                    <a16:creationId xmlns:a16="http://schemas.microsoft.com/office/drawing/2014/main" id="{41D5B9B2-79BF-C35E-813C-FF9B355F776C}"/>
                  </a:ext>
                </a:extLst>
              </p:cNvPr>
              <p:cNvSpPr/>
              <p:nvPr/>
            </p:nvSpPr>
            <p:spPr>
              <a:xfrm flipH="1">
                <a:off x="290736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" name="Line 334">
                <a:extLst>
                  <a:ext uri="{FF2B5EF4-FFF2-40B4-BE49-F238E27FC236}">
                    <a16:creationId xmlns:a16="http://schemas.microsoft.com/office/drawing/2014/main" id="{CA0D116B-5155-7E91-CD84-F69571FC0366}"/>
                  </a:ext>
                </a:extLst>
              </p:cNvPr>
              <p:cNvSpPr/>
              <p:nvPr/>
            </p:nvSpPr>
            <p:spPr>
              <a:xfrm flipH="1">
                <a:off x="290880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" name="Line 335">
                <a:extLst>
                  <a:ext uri="{FF2B5EF4-FFF2-40B4-BE49-F238E27FC236}">
                    <a16:creationId xmlns:a16="http://schemas.microsoft.com/office/drawing/2014/main" id="{030651D5-E2F6-0949-BFBB-EEE2D408DE11}"/>
                  </a:ext>
                </a:extLst>
              </p:cNvPr>
              <p:cNvSpPr/>
              <p:nvPr/>
            </p:nvSpPr>
            <p:spPr>
              <a:xfrm flipH="1">
                <a:off x="290736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" name="Line 336">
                <a:extLst>
                  <a:ext uri="{FF2B5EF4-FFF2-40B4-BE49-F238E27FC236}">
                    <a16:creationId xmlns:a16="http://schemas.microsoft.com/office/drawing/2014/main" id="{05AE4077-C649-86B5-84BD-C960699C7A3E}"/>
                  </a:ext>
                </a:extLst>
              </p:cNvPr>
              <p:cNvSpPr/>
              <p:nvPr/>
            </p:nvSpPr>
            <p:spPr>
              <a:xfrm flipV="1">
                <a:off x="29998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" name="Line 337">
                <a:extLst>
                  <a:ext uri="{FF2B5EF4-FFF2-40B4-BE49-F238E27FC236}">
                    <a16:creationId xmlns:a16="http://schemas.microsoft.com/office/drawing/2014/main" id="{A6CEFF16-78A7-B1BB-FAA1-A9D903B43008}"/>
                  </a:ext>
                </a:extLst>
              </p:cNvPr>
              <p:cNvSpPr/>
              <p:nvPr/>
            </p:nvSpPr>
            <p:spPr>
              <a:xfrm flipV="1">
                <a:off x="290736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" name="Line 338">
                <a:extLst>
                  <a:ext uri="{FF2B5EF4-FFF2-40B4-BE49-F238E27FC236}">
                    <a16:creationId xmlns:a16="http://schemas.microsoft.com/office/drawing/2014/main" id="{CAB92FCE-9F3F-3B36-2EDB-044804E00CBA}"/>
                  </a:ext>
                </a:extLst>
              </p:cNvPr>
              <p:cNvSpPr/>
              <p:nvPr/>
            </p:nvSpPr>
            <p:spPr>
              <a:xfrm flipH="1">
                <a:off x="290736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30" name="CustomShape 339">
              <a:extLst>
                <a:ext uri="{FF2B5EF4-FFF2-40B4-BE49-F238E27FC236}">
                  <a16:creationId xmlns:a16="http://schemas.microsoft.com/office/drawing/2014/main" id="{2CEEEEE7-4E7F-A1BD-6419-72483D45D3D3}"/>
                </a:ext>
              </a:extLst>
            </p:cNvPr>
            <p:cNvSpPr/>
            <p:nvPr/>
          </p:nvSpPr>
          <p:spPr>
            <a:xfrm rot="16200000">
              <a:off x="261036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340">
              <a:extLst>
                <a:ext uri="{FF2B5EF4-FFF2-40B4-BE49-F238E27FC236}">
                  <a16:creationId xmlns:a16="http://schemas.microsoft.com/office/drawing/2014/main" id="{B08964E3-0233-C576-3796-7C0011A917D0}"/>
                </a:ext>
              </a:extLst>
            </p:cNvPr>
            <p:cNvSpPr/>
            <p:nvPr/>
          </p:nvSpPr>
          <p:spPr>
            <a:xfrm rot="16200000">
              <a:off x="261504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6" name="CustomShape 341">
            <a:extLst>
              <a:ext uri="{FF2B5EF4-FFF2-40B4-BE49-F238E27FC236}">
                <a16:creationId xmlns:a16="http://schemas.microsoft.com/office/drawing/2014/main" id="{0E765B8A-F69F-281B-7F2C-9CC880D328DC}"/>
              </a:ext>
            </a:extLst>
          </p:cNvPr>
          <p:cNvSpPr/>
          <p:nvPr/>
        </p:nvSpPr>
        <p:spPr>
          <a:xfrm>
            <a:off x="1680070" y="3930938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" name="Group 152">
            <a:extLst>
              <a:ext uri="{FF2B5EF4-FFF2-40B4-BE49-F238E27FC236}">
                <a16:creationId xmlns:a16="http://schemas.microsoft.com/office/drawing/2014/main" id="{05C61618-CD01-D650-6827-E373114B8090}"/>
              </a:ext>
            </a:extLst>
          </p:cNvPr>
          <p:cNvGrpSpPr/>
          <p:nvPr/>
        </p:nvGrpSpPr>
        <p:grpSpPr>
          <a:xfrm>
            <a:off x="7486084" y="2787222"/>
            <a:ext cx="311642" cy="837462"/>
            <a:chOff x="2814840" y="807840"/>
            <a:chExt cx="186480" cy="501120"/>
          </a:xfrm>
        </p:grpSpPr>
        <p:sp>
          <p:nvSpPr>
            <p:cNvPr id="5" name="CustomShape 153">
              <a:extLst>
                <a:ext uri="{FF2B5EF4-FFF2-40B4-BE49-F238E27FC236}">
                  <a16:creationId xmlns:a16="http://schemas.microsoft.com/office/drawing/2014/main" id="{DE7A5900-DF74-EC1C-2696-333CD88C6BC5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154">
              <a:extLst>
                <a:ext uri="{FF2B5EF4-FFF2-40B4-BE49-F238E27FC236}">
                  <a16:creationId xmlns:a16="http://schemas.microsoft.com/office/drawing/2014/main" id="{9343ABA1-69C6-56A6-2B86-471151DB2A52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351" name="Line 155">
                <a:extLst>
                  <a:ext uri="{FF2B5EF4-FFF2-40B4-BE49-F238E27FC236}">
                    <a16:creationId xmlns:a16="http://schemas.microsoft.com/office/drawing/2014/main" id="{ECDCCA89-AF22-45AF-12B9-E92162DB505B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" name="Line 156">
                <a:extLst>
                  <a:ext uri="{FF2B5EF4-FFF2-40B4-BE49-F238E27FC236}">
                    <a16:creationId xmlns:a16="http://schemas.microsoft.com/office/drawing/2014/main" id="{6F9D49C3-2EAC-ADAC-4D50-8C8B564DFE86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" name="Line 157">
                <a:extLst>
                  <a:ext uri="{FF2B5EF4-FFF2-40B4-BE49-F238E27FC236}">
                    <a16:creationId xmlns:a16="http://schemas.microsoft.com/office/drawing/2014/main" id="{2B436492-578D-EE42-2384-B571FCB05CB1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" name="Line 158">
                <a:extLst>
                  <a:ext uri="{FF2B5EF4-FFF2-40B4-BE49-F238E27FC236}">
                    <a16:creationId xmlns:a16="http://schemas.microsoft.com/office/drawing/2014/main" id="{9E4B9B49-1A9E-83BD-1F47-8FDD61D42197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" name="Line 159">
                <a:extLst>
                  <a:ext uri="{FF2B5EF4-FFF2-40B4-BE49-F238E27FC236}">
                    <a16:creationId xmlns:a16="http://schemas.microsoft.com/office/drawing/2014/main" id="{D68D651F-99BB-5208-A75E-31E188FF8816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" name="Line 160">
                <a:extLst>
                  <a:ext uri="{FF2B5EF4-FFF2-40B4-BE49-F238E27FC236}">
                    <a16:creationId xmlns:a16="http://schemas.microsoft.com/office/drawing/2014/main" id="{F1211856-EE9A-1527-ADE8-26E26ED705A5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" name="Line 161">
                <a:extLst>
                  <a:ext uri="{FF2B5EF4-FFF2-40B4-BE49-F238E27FC236}">
                    <a16:creationId xmlns:a16="http://schemas.microsoft.com/office/drawing/2014/main" id="{C7C480A3-9243-EA29-574C-8FBB20046025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" name="Line 162">
                <a:extLst>
                  <a:ext uri="{FF2B5EF4-FFF2-40B4-BE49-F238E27FC236}">
                    <a16:creationId xmlns:a16="http://schemas.microsoft.com/office/drawing/2014/main" id="{E71F460A-1DC2-32FD-37A8-C38CCB2F94E4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" name="Line 163">
                <a:extLst>
                  <a:ext uri="{FF2B5EF4-FFF2-40B4-BE49-F238E27FC236}">
                    <a16:creationId xmlns:a16="http://schemas.microsoft.com/office/drawing/2014/main" id="{360352D8-CCA3-28B3-205F-A04F065BC23C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" name="Line 164">
                <a:extLst>
                  <a:ext uri="{FF2B5EF4-FFF2-40B4-BE49-F238E27FC236}">
                    <a16:creationId xmlns:a16="http://schemas.microsoft.com/office/drawing/2014/main" id="{FC9AD3FF-8CE8-7B43-B9B3-E53563FE9BFC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" name="Line 165">
                <a:extLst>
                  <a:ext uri="{FF2B5EF4-FFF2-40B4-BE49-F238E27FC236}">
                    <a16:creationId xmlns:a16="http://schemas.microsoft.com/office/drawing/2014/main" id="{E3E64730-9319-E17D-9F9F-366BBE34C658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" name="Line 166">
                <a:extLst>
                  <a:ext uri="{FF2B5EF4-FFF2-40B4-BE49-F238E27FC236}">
                    <a16:creationId xmlns:a16="http://schemas.microsoft.com/office/drawing/2014/main" id="{13A33500-669A-2CD6-2D46-4906F97D2990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" name="Line 167">
                <a:extLst>
                  <a:ext uri="{FF2B5EF4-FFF2-40B4-BE49-F238E27FC236}">
                    <a16:creationId xmlns:a16="http://schemas.microsoft.com/office/drawing/2014/main" id="{6CFE1081-D261-702A-CE73-41BC3211F9BF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" name="Line 168">
                <a:extLst>
                  <a:ext uri="{FF2B5EF4-FFF2-40B4-BE49-F238E27FC236}">
                    <a16:creationId xmlns:a16="http://schemas.microsoft.com/office/drawing/2014/main" id="{4E72338E-B4F2-AA3C-261F-5EDA404DF1EF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49" name="CustomShape 169">
              <a:extLst>
                <a:ext uri="{FF2B5EF4-FFF2-40B4-BE49-F238E27FC236}">
                  <a16:creationId xmlns:a16="http://schemas.microsoft.com/office/drawing/2014/main" id="{99E4D539-AAEE-6903-39C1-42473667DC82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CustomShape 170">
              <a:extLst>
                <a:ext uri="{FF2B5EF4-FFF2-40B4-BE49-F238E27FC236}">
                  <a16:creationId xmlns:a16="http://schemas.microsoft.com/office/drawing/2014/main" id="{8704522A-0C6E-0B52-4155-51582E52D31F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65" name="Group 152">
            <a:extLst>
              <a:ext uri="{FF2B5EF4-FFF2-40B4-BE49-F238E27FC236}">
                <a16:creationId xmlns:a16="http://schemas.microsoft.com/office/drawing/2014/main" id="{E6868677-5B48-B155-3039-3F54A62ECFC2}"/>
              </a:ext>
            </a:extLst>
          </p:cNvPr>
          <p:cNvGrpSpPr/>
          <p:nvPr/>
        </p:nvGrpSpPr>
        <p:grpSpPr>
          <a:xfrm>
            <a:off x="7493840" y="3627240"/>
            <a:ext cx="311642" cy="837462"/>
            <a:chOff x="2814840" y="807840"/>
            <a:chExt cx="186480" cy="501120"/>
          </a:xfrm>
        </p:grpSpPr>
        <p:sp>
          <p:nvSpPr>
            <p:cNvPr id="366" name="CustomShape 153">
              <a:extLst>
                <a:ext uri="{FF2B5EF4-FFF2-40B4-BE49-F238E27FC236}">
                  <a16:creationId xmlns:a16="http://schemas.microsoft.com/office/drawing/2014/main" id="{8CA1FAF6-AFF2-E3CF-519D-D8DA624ECFB5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67" name="Group 154">
              <a:extLst>
                <a:ext uri="{FF2B5EF4-FFF2-40B4-BE49-F238E27FC236}">
                  <a16:creationId xmlns:a16="http://schemas.microsoft.com/office/drawing/2014/main" id="{C96CE99C-AC44-1287-4263-315E79165CB1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370" name="Line 155">
                <a:extLst>
                  <a:ext uri="{FF2B5EF4-FFF2-40B4-BE49-F238E27FC236}">
                    <a16:creationId xmlns:a16="http://schemas.microsoft.com/office/drawing/2014/main" id="{4B2D986A-7715-6440-DB6A-B49CFA162DDD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" name="Line 156">
                <a:extLst>
                  <a:ext uri="{FF2B5EF4-FFF2-40B4-BE49-F238E27FC236}">
                    <a16:creationId xmlns:a16="http://schemas.microsoft.com/office/drawing/2014/main" id="{D8946921-B4E0-50D8-5046-A56243E9CD71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" name="Line 157">
                <a:extLst>
                  <a:ext uri="{FF2B5EF4-FFF2-40B4-BE49-F238E27FC236}">
                    <a16:creationId xmlns:a16="http://schemas.microsoft.com/office/drawing/2014/main" id="{4BB78A72-8FE0-C5DD-778C-BE5F897B2266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" name="Line 158">
                <a:extLst>
                  <a:ext uri="{FF2B5EF4-FFF2-40B4-BE49-F238E27FC236}">
                    <a16:creationId xmlns:a16="http://schemas.microsoft.com/office/drawing/2014/main" id="{A8AB51F2-6BC0-CC84-2957-3B622D3A57A2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" name="Line 159">
                <a:extLst>
                  <a:ext uri="{FF2B5EF4-FFF2-40B4-BE49-F238E27FC236}">
                    <a16:creationId xmlns:a16="http://schemas.microsoft.com/office/drawing/2014/main" id="{8C8763C1-D8ED-369A-8D07-6F5B360E8C37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" name="Line 160">
                <a:extLst>
                  <a:ext uri="{FF2B5EF4-FFF2-40B4-BE49-F238E27FC236}">
                    <a16:creationId xmlns:a16="http://schemas.microsoft.com/office/drawing/2014/main" id="{1B6363FB-00A6-AB22-0A10-F5B99D659137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" name="Line 161">
                <a:extLst>
                  <a:ext uri="{FF2B5EF4-FFF2-40B4-BE49-F238E27FC236}">
                    <a16:creationId xmlns:a16="http://schemas.microsoft.com/office/drawing/2014/main" id="{47665F15-C04E-295E-66F7-8E83574B026C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" name="Line 162">
                <a:extLst>
                  <a:ext uri="{FF2B5EF4-FFF2-40B4-BE49-F238E27FC236}">
                    <a16:creationId xmlns:a16="http://schemas.microsoft.com/office/drawing/2014/main" id="{387C172C-02B1-4BB1-2FCA-3D93739D0074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" name="Line 163">
                <a:extLst>
                  <a:ext uri="{FF2B5EF4-FFF2-40B4-BE49-F238E27FC236}">
                    <a16:creationId xmlns:a16="http://schemas.microsoft.com/office/drawing/2014/main" id="{2DCBAB6D-4093-8424-0BAD-8D55B6C11D26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" name="Line 164">
                <a:extLst>
                  <a:ext uri="{FF2B5EF4-FFF2-40B4-BE49-F238E27FC236}">
                    <a16:creationId xmlns:a16="http://schemas.microsoft.com/office/drawing/2014/main" id="{13465DC3-BEA3-31B6-84D2-35A44142CB93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" name="Line 165">
                <a:extLst>
                  <a:ext uri="{FF2B5EF4-FFF2-40B4-BE49-F238E27FC236}">
                    <a16:creationId xmlns:a16="http://schemas.microsoft.com/office/drawing/2014/main" id="{3FE2861F-6CA7-2C17-66B8-1A53318BB0E0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" name="Line 166">
                <a:extLst>
                  <a:ext uri="{FF2B5EF4-FFF2-40B4-BE49-F238E27FC236}">
                    <a16:creationId xmlns:a16="http://schemas.microsoft.com/office/drawing/2014/main" id="{E8487010-44FF-8021-ED97-94B667F85FF9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" name="Line 167">
                <a:extLst>
                  <a:ext uri="{FF2B5EF4-FFF2-40B4-BE49-F238E27FC236}">
                    <a16:creationId xmlns:a16="http://schemas.microsoft.com/office/drawing/2014/main" id="{9A056266-F8A6-7309-1183-C16D283F6694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" name="Line 168">
                <a:extLst>
                  <a:ext uri="{FF2B5EF4-FFF2-40B4-BE49-F238E27FC236}">
                    <a16:creationId xmlns:a16="http://schemas.microsoft.com/office/drawing/2014/main" id="{796E7CC7-16DF-63C1-E484-2FCF4B88DCFE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68" name="CustomShape 169">
              <a:extLst>
                <a:ext uri="{FF2B5EF4-FFF2-40B4-BE49-F238E27FC236}">
                  <a16:creationId xmlns:a16="http://schemas.microsoft.com/office/drawing/2014/main" id="{1A4F8D3F-8D0F-7CBE-5652-288312056B42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" name="CustomShape 170">
              <a:extLst>
                <a:ext uri="{FF2B5EF4-FFF2-40B4-BE49-F238E27FC236}">
                  <a16:creationId xmlns:a16="http://schemas.microsoft.com/office/drawing/2014/main" id="{BB039A20-54B8-64BE-FE3C-85B1FDC68A72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4" name="Oval 383">
            <a:extLst>
              <a:ext uri="{FF2B5EF4-FFF2-40B4-BE49-F238E27FC236}">
                <a16:creationId xmlns:a16="http://schemas.microsoft.com/office/drawing/2014/main" id="{EA84BCCC-1FAE-9199-7CC5-CDA0466431E5}"/>
              </a:ext>
            </a:extLst>
          </p:cNvPr>
          <p:cNvSpPr/>
          <p:nvPr/>
        </p:nvSpPr>
        <p:spPr>
          <a:xfrm>
            <a:off x="4672286" y="2325729"/>
            <a:ext cx="514499" cy="10534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9A32C99D-9D64-03F4-A843-0930E8FEE8EB}"/>
              </a:ext>
            </a:extLst>
          </p:cNvPr>
          <p:cNvSpPr/>
          <p:nvPr/>
        </p:nvSpPr>
        <p:spPr>
          <a:xfrm>
            <a:off x="7397439" y="3614680"/>
            <a:ext cx="514499" cy="10534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9E09D98F-7A27-4159-9230-65A09263078D}"/>
              </a:ext>
            </a:extLst>
          </p:cNvPr>
          <p:cNvSpPr/>
          <p:nvPr/>
        </p:nvSpPr>
        <p:spPr>
          <a:xfrm>
            <a:off x="7375491" y="2670579"/>
            <a:ext cx="514499" cy="10534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7B8172E6-71DD-750E-F1D1-E72F8D49D6A5}"/>
              </a:ext>
            </a:extLst>
          </p:cNvPr>
          <p:cNvSpPr/>
          <p:nvPr/>
        </p:nvSpPr>
        <p:spPr>
          <a:xfrm>
            <a:off x="4656486" y="3826556"/>
            <a:ext cx="514499" cy="10534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7248542C-D4B2-275A-CEF1-2DA399BD5F02}"/>
              </a:ext>
            </a:extLst>
          </p:cNvPr>
          <p:cNvCxnSpPr>
            <a:cxnSpLocks/>
            <a:stCxn id="384" idx="6"/>
            <a:endCxn id="386" idx="2"/>
          </p:cNvCxnSpPr>
          <p:nvPr/>
        </p:nvCxnSpPr>
        <p:spPr>
          <a:xfrm>
            <a:off x="5186785" y="2852452"/>
            <a:ext cx="2188706" cy="34485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E6CD39A0-0385-E095-D141-C237982B6208}"/>
              </a:ext>
            </a:extLst>
          </p:cNvPr>
          <p:cNvCxnSpPr>
            <a:cxnSpLocks/>
            <a:stCxn id="346" idx="3"/>
            <a:endCxn id="385" idx="2"/>
          </p:cNvCxnSpPr>
          <p:nvPr/>
        </p:nvCxnSpPr>
        <p:spPr>
          <a:xfrm flipV="1">
            <a:off x="5198372" y="4141403"/>
            <a:ext cx="2199067" cy="20826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>
            <a:extLst>
              <a:ext uri="{FF2B5EF4-FFF2-40B4-BE49-F238E27FC236}">
                <a16:creationId xmlns:a16="http://schemas.microsoft.com/office/drawing/2014/main" id="{DEBCC4F4-E063-B2FB-2414-889C22C57227}"/>
              </a:ext>
            </a:extLst>
          </p:cNvPr>
          <p:cNvSpPr txBox="1"/>
          <p:nvPr/>
        </p:nvSpPr>
        <p:spPr>
          <a:xfrm>
            <a:off x="665701" y="2629337"/>
            <a:ext cx="7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n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7B9F16D5-01C9-DF28-5E26-6845C2FDE0FE}"/>
              </a:ext>
            </a:extLst>
          </p:cNvPr>
          <p:cNvSpPr txBox="1"/>
          <p:nvPr/>
        </p:nvSpPr>
        <p:spPr>
          <a:xfrm>
            <a:off x="690534" y="4212347"/>
            <a:ext cx="9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n+1</a:t>
            </a:r>
          </a:p>
        </p:txBody>
      </p:sp>
    </p:spTree>
    <p:extLst>
      <p:ext uri="{BB962C8B-B14F-4D97-AF65-F5344CB8AC3E}">
        <p14:creationId xmlns:p14="http://schemas.microsoft.com/office/powerpoint/2010/main" val="409700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AA7D-73E0-89AB-AB54-ECDECBE1E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Combination: long series of multiple variables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This is what users would call a dataset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B491F113-2D83-7454-2D45-AC81F64C3A62}"/>
              </a:ext>
            </a:extLst>
          </p:cNvPr>
          <p:cNvGrpSpPr/>
          <p:nvPr/>
        </p:nvGrpSpPr>
        <p:grpSpPr>
          <a:xfrm>
            <a:off x="2360659" y="2436182"/>
            <a:ext cx="311642" cy="837462"/>
            <a:chOff x="1370160" y="807840"/>
            <a:chExt cx="186480" cy="501120"/>
          </a:xfrm>
        </p:grpSpPr>
        <p:sp>
          <p:nvSpPr>
            <p:cNvPr id="8" name="CustomShape 3">
              <a:extLst>
                <a:ext uri="{FF2B5EF4-FFF2-40B4-BE49-F238E27FC236}">
                  <a16:creationId xmlns:a16="http://schemas.microsoft.com/office/drawing/2014/main" id="{21BAB658-E177-CA7A-A20D-CD002124F650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CEB6105D-45E4-A2AA-B570-3C912055E0E2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12" name="Line 5">
                <a:extLst>
                  <a:ext uri="{FF2B5EF4-FFF2-40B4-BE49-F238E27FC236}">
                    <a16:creationId xmlns:a16="http://schemas.microsoft.com/office/drawing/2014/main" id="{353ACE42-4F18-1529-4B37-2306187AF16A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6">
                <a:extLst>
                  <a:ext uri="{FF2B5EF4-FFF2-40B4-BE49-F238E27FC236}">
                    <a16:creationId xmlns:a16="http://schemas.microsoft.com/office/drawing/2014/main" id="{BEA5C62D-D1E3-DE18-E225-531F0F73F14E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7">
                <a:extLst>
                  <a:ext uri="{FF2B5EF4-FFF2-40B4-BE49-F238E27FC236}">
                    <a16:creationId xmlns:a16="http://schemas.microsoft.com/office/drawing/2014/main" id="{D65C3BB8-ECC1-607C-0859-69A4593182A8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8">
                <a:extLst>
                  <a:ext uri="{FF2B5EF4-FFF2-40B4-BE49-F238E27FC236}">
                    <a16:creationId xmlns:a16="http://schemas.microsoft.com/office/drawing/2014/main" id="{FB0767BA-C312-3DB0-1430-F6732DC25A66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CC62F79A-CE4B-00FF-0331-2438C1125FCB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DAC4268E-FE52-58ED-ACDE-CEFCC40AFE6F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F46F0C8D-ABD8-87D4-41CD-FCD56B8A50B9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2">
                <a:extLst>
                  <a:ext uri="{FF2B5EF4-FFF2-40B4-BE49-F238E27FC236}">
                    <a16:creationId xmlns:a16="http://schemas.microsoft.com/office/drawing/2014/main" id="{4CCD5589-DBEE-81C6-FB65-26B61A0D6E61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3">
                <a:extLst>
                  <a:ext uri="{FF2B5EF4-FFF2-40B4-BE49-F238E27FC236}">
                    <a16:creationId xmlns:a16="http://schemas.microsoft.com/office/drawing/2014/main" id="{D8A1A5AE-DF17-CDEB-09F5-6AD1A6BDF0FF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4">
                <a:extLst>
                  <a:ext uri="{FF2B5EF4-FFF2-40B4-BE49-F238E27FC236}">
                    <a16:creationId xmlns:a16="http://schemas.microsoft.com/office/drawing/2014/main" id="{8F1AE476-3FFD-853B-C54C-8EC3D2E3059A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5">
                <a:extLst>
                  <a:ext uri="{FF2B5EF4-FFF2-40B4-BE49-F238E27FC236}">
                    <a16:creationId xmlns:a16="http://schemas.microsoft.com/office/drawing/2014/main" id="{F43C8C44-1145-F885-6908-118EFF160E56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967A7C3A-6739-0F4F-E1B2-5FB47AF70884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03C71983-8201-18CB-73DE-E2214491C006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" name="Line 18">
                <a:extLst>
                  <a:ext uri="{FF2B5EF4-FFF2-40B4-BE49-F238E27FC236}">
                    <a16:creationId xmlns:a16="http://schemas.microsoft.com/office/drawing/2014/main" id="{23D089FD-8DD0-80DC-6252-95B7AC1517FE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" name="CustomShape 19">
              <a:extLst>
                <a:ext uri="{FF2B5EF4-FFF2-40B4-BE49-F238E27FC236}">
                  <a16:creationId xmlns:a16="http://schemas.microsoft.com/office/drawing/2014/main" id="{999570E5-1794-C558-182A-D676B2227D19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20">
              <a:extLst>
                <a:ext uri="{FF2B5EF4-FFF2-40B4-BE49-F238E27FC236}">
                  <a16:creationId xmlns:a16="http://schemas.microsoft.com/office/drawing/2014/main" id="{FFEE8746-E63A-9293-0D2C-7A3D5A5FB3B4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1">
            <a:extLst>
              <a:ext uri="{FF2B5EF4-FFF2-40B4-BE49-F238E27FC236}">
                <a16:creationId xmlns:a16="http://schemas.microsoft.com/office/drawing/2014/main" id="{55747F6C-7A8B-80DD-3333-F42EECE74D16}"/>
              </a:ext>
            </a:extLst>
          </p:cNvPr>
          <p:cNvSpPr/>
          <p:nvPr/>
        </p:nvSpPr>
        <p:spPr>
          <a:xfrm>
            <a:off x="2046010" y="2436183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" name="Group 22">
            <a:extLst>
              <a:ext uri="{FF2B5EF4-FFF2-40B4-BE49-F238E27FC236}">
                <a16:creationId xmlns:a16="http://schemas.microsoft.com/office/drawing/2014/main" id="{41A8A59D-4EDB-6A4A-DCEA-CC515E582173}"/>
              </a:ext>
            </a:extLst>
          </p:cNvPr>
          <p:cNvGrpSpPr/>
          <p:nvPr/>
        </p:nvGrpSpPr>
        <p:grpSpPr>
          <a:xfrm>
            <a:off x="2046611" y="2430166"/>
            <a:ext cx="155821" cy="837462"/>
            <a:chOff x="1182240" y="804240"/>
            <a:chExt cx="93240" cy="501120"/>
          </a:xfrm>
        </p:grpSpPr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556B7FB7-E37C-6254-A297-FBCD64B713B2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45241A20-311F-A6FD-54DD-0D0B1668DAED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FB646B80-799F-082A-222A-9821ECA29E2E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89EF858D-7ADC-11D6-86E4-BAFAB79C56F6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B186BC44-3642-54AD-049E-B3342328B6B6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08A9BBC4-8D51-7E55-5D9C-E605A610B950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78B9DD62-2BD7-CFAF-3C1C-948DE2F80B88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C42A43CE-A2EB-3189-650A-D2CCA1FDD3F9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790C4A02-A26C-E1F8-7DC5-C6090943BB8D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50300742-2859-1291-1144-3482D790389A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484D9EFC-BB4B-9E0F-4C54-9E7A747B11BB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0CBCAFDC-49D2-3990-A8D2-D6997068FCCE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09A3FC59-9359-0DAD-CF3D-BE1527822569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3D76BB04-2865-D267-6DB0-697FAC0ED0AD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" name="TextShape 37">
            <a:extLst>
              <a:ext uri="{FF2B5EF4-FFF2-40B4-BE49-F238E27FC236}">
                <a16:creationId xmlns:a16="http://schemas.microsoft.com/office/drawing/2014/main" id="{00A97B05-E9E2-77CF-306F-BA55CEB9B27B}"/>
              </a:ext>
            </a:extLst>
          </p:cNvPr>
          <p:cNvSpPr txBox="1"/>
          <p:nvPr/>
        </p:nvSpPr>
        <p:spPr>
          <a:xfrm rot="16200000">
            <a:off x="1284803" y="2658318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3" name="Group 38">
            <a:extLst>
              <a:ext uri="{FF2B5EF4-FFF2-40B4-BE49-F238E27FC236}">
                <a16:creationId xmlns:a16="http://schemas.microsoft.com/office/drawing/2014/main" id="{81EF3CF4-42AC-D855-BDF1-044BF47ED0CF}"/>
              </a:ext>
            </a:extLst>
          </p:cNvPr>
          <p:cNvGrpSpPr/>
          <p:nvPr/>
        </p:nvGrpSpPr>
        <p:grpSpPr>
          <a:xfrm>
            <a:off x="2705390" y="2436182"/>
            <a:ext cx="311642" cy="837462"/>
            <a:chOff x="1576440" y="807840"/>
            <a:chExt cx="186480" cy="501120"/>
          </a:xfrm>
        </p:grpSpPr>
        <p:sp>
          <p:nvSpPr>
            <p:cNvPr id="44" name="CustomShape 39">
              <a:extLst>
                <a:ext uri="{FF2B5EF4-FFF2-40B4-BE49-F238E27FC236}">
                  <a16:creationId xmlns:a16="http://schemas.microsoft.com/office/drawing/2014/main" id="{071CC8AB-3066-D390-A0FF-7A8F1276888D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5" name="Group 40">
              <a:extLst>
                <a:ext uri="{FF2B5EF4-FFF2-40B4-BE49-F238E27FC236}">
                  <a16:creationId xmlns:a16="http://schemas.microsoft.com/office/drawing/2014/main" id="{39F15057-ACEB-7E44-2168-42977115EEDE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8" name="Line 41">
                <a:extLst>
                  <a:ext uri="{FF2B5EF4-FFF2-40B4-BE49-F238E27FC236}">
                    <a16:creationId xmlns:a16="http://schemas.microsoft.com/office/drawing/2014/main" id="{EB04235C-0161-213C-82C2-2C97113A9C53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2">
                <a:extLst>
                  <a:ext uri="{FF2B5EF4-FFF2-40B4-BE49-F238E27FC236}">
                    <a16:creationId xmlns:a16="http://schemas.microsoft.com/office/drawing/2014/main" id="{AB88F69E-299D-9883-2BCD-AF79C80C1A64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3">
                <a:extLst>
                  <a:ext uri="{FF2B5EF4-FFF2-40B4-BE49-F238E27FC236}">
                    <a16:creationId xmlns:a16="http://schemas.microsoft.com/office/drawing/2014/main" id="{11823E3A-25CC-89DA-E070-002410A564BD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4">
                <a:extLst>
                  <a:ext uri="{FF2B5EF4-FFF2-40B4-BE49-F238E27FC236}">
                    <a16:creationId xmlns:a16="http://schemas.microsoft.com/office/drawing/2014/main" id="{96BEEF81-91DF-0D9A-944A-9DA7E7819638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5">
                <a:extLst>
                  <a:ext uri="{FF2B5EF4-FFF2-40B4-BE49-F238E27FC236}">
                    <a16:creationId xmlns:a16="http://schemas.microsoft.com/office/drawing/2014/main" id="{ED5B352C-4CF6-97D4-8906-1C2336DF797B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6">
                <a:extLst>
                  <a:ext uri="{FF2B5EF4-FFF2-40B4-BE49-F238E27FC236}">
                    <a16:creationId xmlns:a16="http://schemas.microsoft.com/office/drawing/2014/main" id="{E9123DDB-AF11-3366-91AE-623EE656234B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47">
                <a:extLst>
                  <a:ext uri="{FF2B5EF4-FFF2-40B4-BE49-F238E27FC236}">
                    <a16:creationId xmlns:a16="http://schemas.microsoft.com/office/drawing/2014/main" id="{8315CB19-EED4-E78B-35BF-74895384AFC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48">
                <a:extLst>
                  <a:ext uri="{FF2B5EF4-FFF2-40B4-BE49-F238E27FC236}">
                    <a16:creationId xmlns:a16="http://schemas.microsoft.com/office/drawing/2014/main" id="{30BE8F94-FEEC-728C-B410-7D37BF37FED6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49">
                <a:extLst>
                  <a:ext uri="{FF2B5EF4-FFF2-40B4-BE49-F238E27FC236}">
                    <a16:creationId xmlns:a16="http://schemas.microsoft.com/office/drawing/2014/main" id="{99506BF2-D8A0-46F0-0A49-C271F2B533C2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0">
                <a:extLst>
                  <a:ext uri="{FF2B5EF4-FFF2-40B4-BE49-F238E27FC236}">
                    <a16:creationId xmlns:a16="http://schemas.microsoft.com/office/drawing/2014/main" id="{EC1ACD0F-27A9-3763-3B29-23A9C2D23BDA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1">
                <a:extLst>
                  <a:ext uri="{FF2B5EF4-FFF2-40B4-BE49-F238E27FC236}">
                    <a16:creationId xmlns:a16="http://schemas.microsoft.com/office/drawing/2014/main" id="{7329FAC1-5FE5-CC7B-9403-0FD3CF4D0891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" name="Line 52">
                <a:extLst>
                  <a:ext uri="{FF2B5EF4-FFF2-40B4-BE49-F238E27FC236}">
                    <a16:creationId xmlns:a16="http://schemas.microsoft.com/office/drawing/2014/main" id="{5D5EAFA7-A1AD-DA0A-7A1B-08D4A2F3D00F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" name="Line 53">
                <a:extLst>
                  <a:ext uri="{FF2B5EF4-FFF2-40B4-BE49-F238E27FC236}">
                    <a16:creationId xmlns:a16="http://schemas.microsoft.com/office/drawing/2014/main" id="{BE19A461-3CCA-4436-B2EC-363B1A5EA963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" name="Line 54">
                <a:extLst>
                  <a:ext uri="{FF2B5EF4-FFF2-40B4-BE49-F238E27FC236}">
                    <a16:creationId xmlns:a16="http://schemas.microsoft.com/office/drawing/2014/main" id="{EFE9DD95-CCE7-5BF4-013C-2E7F37603EF5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6" name="CustomShape 55">
              <a:extLst>
                <a:ext uri="{FF2B5EF4-FFF2-40B4-BE49-F238E27FC236}">
                  <a16:creationId xmlns:a16="http://schemas.microsoft.com/office/drawing/2014/main" id="{BF409B7E-94A4-B832-A694-4F440AF697EC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56">
              <a:extLst>
                <a:ext uri="{FF2B5EF4-FFF2-40B4-BE49-F238E27FC236}">
                  <a16:creationId xmlns:a16="http://schemas.microsoft.com/office/drawing/2014/main" id="{A8025331-2DE4-1C43-2498-ABFE85439AFE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2" name="Group 57">
            <a:extLst>
              <a:ext uri="{FF2B5EF4-FFF2-40B4-BE49-F238E27FC236}">
                <a16:creationId xmlns:a16="http://schemas.microsoft.com/office/drawing/2014/main" id="{3AD54FFE-F897-0DC0-8CC7-2C170C513200}"/>
              </a:ext>
            </a:extLst>
          </p:cNvPr>
          <p:cNvGrpSpPr/>
          <p:nvPr/>
        </p:nvGrpSpPr>
        <p:grpSpPr>
          <a:xfrm>
            <a:off x="3050723" y="2436182"/>
            <a:ext cx="311642" cy="837462"/>
            <a:chOff x="1783080" y="807840"/>
            <a:chExt cx="186480" cy="501120"/>
          </a:xfrm>
        </p:grpSpPr>
        <p:sp>
          <p:nvSpPr>
            <p:cNvPr id="63" name="CustomShape 58">
              <a:extLst>
                <a:ext uri="{FF2B5EF4-FFF2-40B4-BE49-F238E27FC236}">
                  <a16:creationId xmlns:a16="http://schemas.microsoft.com/office/drawing/2014/main" id="{28B980CC-4DF5-D40B-9FDA-478EF6035124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4" name="Group 59">
              <a:extLst>
                <a:ext uri="{FF2B5EF4-FFF2-40B4-BE49-F238E27FC236}">
                  <a16:creationId xmlns:a16="http://schemas.microsoft.com/office/drawing/2014/main" id="{6E034D01-703D-B5F8-0534-D376452CE886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7" name="Line 60">
                <a:extLst>
                  <a:ext uri="{FF2B5EF4-FFF2-40B4-BE49-F238E27FC236}">
                    <a16:creationId xmlns:a16="http://schemas.microsoft.com/office/drawing/2014/main" id="{4FAD2784-778C-AE69-A591-C8BEE24B7C77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1">
                <a:extLst>
                  <a:ext uri="{FF2B5EF4-FFF2-40B4-BE49-F238E27FC236}">
                    <a16:creationId xmlns:a16="http://schemas.microsoft.com/office/drawing/2014/main" id="{7A26C6C1-F350-D3B7-89EE-CEEABB101BE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2">
                <a:extLst>
                  <a:ext uri="{FF2B5EF4-FFF2-40B4-BE49-F238E27FC236}">
                    <a16:creationId xmlns:a16="http://schemas.microsoft.com/office/drawing/2014/main" id="{24A953A4-BDBF-77E6-86D0-2EB3699FF0A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3">
                <a:extLst>
                  <a:ext uri="{FF2B5EF4-FFF2-40B4-BE49-F238E27FC236}">
                    <a16:creationId xmlns:a16="http://schemas.microsoft.com/office/drawing/2014/main" id="{D80E4500-34FC-F281-A28D-BC12836F8D3A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4">
                <a:extLst>
                  <a:ext uri="{FF2B5EF4-FFF2-40B4-BE49-F238E27FC236}">
                    <a16:creationId xmlns:a16="http://schemas.microsoft.com/office/drawing/2014/main" id="{60C6F0BC-5999-D750-7EAA-1DA2D37F9C72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5">
                <a:extLst>
                  <a:ext uri="{FF2B5EF4-FFF2-40B4-BE49-F238E27FC236}">
                    <a16:creationId xmlns:a16="http://schemas.microsoft.com/office/drawing/2014/main" id="{2026337E-133D-A8CD-5946-F11156490E3F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6">
                <a:extLst>
                  <a:ext uri="{FF2B5EF4-FFF2-40B4-BE49-F238E27FC236}">
                    <a16:creationId xmlns:a16="http://schemas.microsoft.com/office/drawing/2014/main" id="{755B26F5-CD8E-32A7-E512-9BB37F8DBBD6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67">
                <a:extLst>
                  <a:ext uri="{FF2B5EF4-FFF2-40B4-BE49-F238E27FC236}">
                    <a16:creationId xmlns:a16="http://schemas.microsoft.com/office/drawing/2014/main" id="{D8157BF1-374B-5123-7018-080DDE3A152A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68">
                <a:extLst>
                  <a:ext uri="{FF2B5EF4-FFF2-40B4-BE49-F238E27FC236}">
                    <a16:creationId xmlns:a16="http://schemas.microsoft.com/office/drawing/2014/main" id="{C2E37D00-914C-2057-64B4-B74E151BBFB4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69">
                <a:extLst>
                  <a:ext uri="{FF2B5EF4-FFF2-40B4-BE49-F238E27FC236}">
                    <a16:creationId xmlns:a16="http://schemas.microsoft.com/office/drawing/2014/main" id="{141796DC-6027-6B0C-B980-3CFDEB643AEB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0">
                <a:extLst>
                  <a:ext uri="{FF2B5EF4-FFF2-40B4-BE49-F238E27FC236}">
                    <a16:creationId xmlns:a16="http://schemas.microsoft.com/office/drawing/2014/main" id="{B31C4023-95E7-BE88-B697-B9F3BB73DDD2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" name="Line 71">
                <a:extLst>
                  <a:ext uri="{FF2B5EF4-FFF2-40B4-BE49-F238E27FC236}">
                    <a16:creationId xmlns:a16="http://schemas.microsoft.com/office/drawing/2014/main" id="{A58A0DC7-CFFF-D0C5-6D07-4F2947D465C0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" name="Line 72">
                <a:extLst>
                  <a:ext uri="{FF2B5EF4-FFF2-40B4-BE49-F238E27FC236}">
                    <a16:creationId xmlns:a16="http://schemas.microsoft.com/office/drawing/2014/main" id="{0E22CB36-D7BE-804D-31A0-CD9289CC5330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" name="Line 73">
                <a:extLst>
                  <a:ext uri="{FF2B5EF4-FFF2-40B4-BE49-F238E27FC236}">
                    <a16:creationId xmlns:a16="http://schemas.microsoft.com/office/drawing/2014/main" id="{CA388B6F-45E8-E3A7-A8A9-AAD45F181B8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5" name="CustomShape 74">
              <a:extLst>
                <a:ext uri="{FF2B5EF4-FFF2-40B4-BE49-F238E27FC236}">
                  <a16:creationId xmlns:a16="http://schemas.microsoft.com/office/drawing/2014/main" id="{15BE87E0-59BA-CFAD-1EFF-9E4305BF83EA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CustomShape 75">
              <a:extLst>
                <a:ext uri="{FF2B5EF4-FFF2-40B4-BE49-F238E27FC236}">
                  <a16:creationId xmlns:a16="http://schemas.microsoft.com/office/drawing/2014/main" id="{DAFE6C42-8075-2AF2-051C-E1528B41D29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1" name="Group 76">
            <a:extLst>
              <a:ext uri="{FF2B5EF4-FFF2-40B4-BE49-F238E27FC236}">
                <a16:creationId xmlns:a16="http://schemas.microsoft.com/office/drawing/2014/main" id="{FF61D09C-49F4-B2F8-B9E1-C875D736C279}"/>
              </a:ext>
            </a:extLst>
          </p:cNvPr>
          <p:cNvGrpSpPr/>
          <p:nvPr/>
        </p:nvGrpSpPr>
        <p:grpSpPr>
          <a:xfrm>
            <a:off x="3395454" y="2436182"/>
            <a:ext cx="311642" cy="837462"/>
            <a:chOff x="1989360" y="807840"/>
            <a:chExt cx="186480" cy="501120"/>
          </a:xfrm>
        </p:grpSpPr>
        <p:sp>
          <p:nvSpPr>
            <p:cNvPr id="82" name="CustomShape 77">
              <a:extLst>
                <a:ext uri="{FF2B5EF4-FFF2-40B4-BE49-F238E27FC236}">
                  <a16:creationId xmlns:a16="http://schemas.microsoft.com/office/drawing/2014/main" id="{EFEBA0D6-3E1E-7A6B-4DB8-58F090095DD2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3" name="Group 78">
              <a:extLst>
                <a:ext uri="{FF2B5EF4-FFF2-40B4-BE49-F238E27FC236}">
                  <a16:creationId xmlns:a16="http://schemas.microsoft.com/office/drawing/2014/main" id="{5404098C-85CA-5634-241E-ED9E691451B9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6" name="Line 79">
                <a:extLst>
                  <a:ext uri="{FF2B5EF4-FFF2-40B4-BE49-F238E27FC236}">
                    <a16:creationId xmlns:a16="http://schemas.microsoft.com/office/drawing/2014/main" id="{70C906C5-425B-4F80-6508-A31EBB7143D0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0">
                <a:extLst>
                  <a:ext uri="{FF2B5EF4-FFF2-40B4-BE49-F238E27FC236}">
                    <a16:creationId xmlns:a16="http://schemas.microsoft.com/office/drawing/2014/main" id="{308BEB0D-C382-5A74-AC70-AD48BFCF4CB2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1">
                <a:extLst>
                  <a:ext uri="{FF2B5EF4-FFF2-40B4-BE49-F238E27FC236}">
                    <a16:creationId xmlns:a16="http://schemas.microsoft.com/office/drawing/2014/main" id="{E27D79E1-958D-3813-318D-6D029275A448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2">
                <a:extLst>
                  <a:ext uri="{FF2B5EF4-FFF2-40B4-BE49-F238E27FC236}">
                    <a16:creationId xmlns:a16="http://schemas.microsoft.com/office/drawing/2014/main" id="{8E4AC1F6-832A-B088-7590-3195DBF35511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3">
                <a:extLst>
                  <a:ext uri="{FF2B5EF4-FFF2-40B4-BE49-F238E27FC236}">
                    <a16:creationId xmlns:a16="http://schemas.microsoft.com/office/drawing/2014/main" id="{404DAA4E-8689-3D40-02D8-2253E8724759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4">
                <a:extLst>
                  <a:ext uri="{FF2B5EF4-FFF2-40B4-BE49-F238E27FC236}">
                    <a16:creationId xmlns:a16="http://schemas.microsoft.com/office/drawing/2014/main" id="{5BD423A5-1217-E14A-DDCF-E1BB1F953A7C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5">
                <a:extLst>
                  <a:ext uri="{FF2B5EF4-FFF2-40B4-BE49-F238E27FC236}">
                    <a16:creationId xmlns:a16="http://schemas.microsoft.com/office/drawing/2014/main" id="{B446A75D-D840-7B43-7BD5-1C9E984B7D1F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6">
                <a:extLst>
                  <a:ext uri="{FF2B5EF4-FFF2-40B4-BE49-F238E27FC236}">
                    <a16:creationId xmlns:a16="http://schemas.microsoft.com/office/drawing/2014/main" id="{58AA4A28-5B8D-4CE4-45AE-9F090E630CCC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87">
                <a:extLst>
                  <a:ext uri="{FF2B5EF4-FFF2-40B4-BE49-F238E27FC236}">
                    <a16:creationId xmlns:a16="http://schemas.microsoft.com/office/drawing/2014/main" id="{808DBA72-EECD-589E-F1DD-08CDAB0273C8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88">
                <a:extLst>
                  <a:ext uri="{FF2B5EF4-FFF2-40B4-BE49-F238E27FC236}">
                    <a16:creationId xmlns:a16="http://schemas.microsoft.com/office/drawing/2014/main" id="{B5A1B926-A1D3-2B8D-D403-F9D28F14342E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89">
                <a:extLst>
                  <a:ext uri="{FF2B5EF4-FFF2-40B4-BE49-F238E27FC236}">
                    <a16:creationId xmlns:a16="http://schemas.microsoft.com/office/drawing/2014/main" id="{6D9785FD-5FBF-062B-6243-AA93C10334EC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" name="Line 90">
                <a:extLst>
                  <a:ext uri="{FF2B5EF4-FFF2-40B4-BE49-F238E27FC236}">
                    <a16:creationId xmlns:a16="http://schemas.microsoft.com/office/drawing/2014/main" id="{FC3876AF-0DC2-F4D4-C737-65BDF2084A0D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" name="Line 91">
                <a:extLst>
                  <a:ext uri="{FF2B5EF4-FFF2-40B4-BE49-F238E27FC236}">
                    <a16:creationId xmlns:a16="http://schemas.microsoft.com/office/drawing/2014/main" id="{11B07D89-2571-2C66-DB20-372250F0F207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" name="Line 92">
                <a:extLst>
                  <a:ext uri="{FF2B5EF4-FFF2-40B4-BE49-F238E27FC236}">
                    <a16:creationId xmlns:a16="http://schemas.microsoft.com/office/drawing/2014/main" id="{596A19A3-1BEF-8EEE-4816-A761EC3BF555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4" name="CustomShape 93">
              <a:extLst>
                <a:ext uri="{FF2B5EF4-FFF2-40B4-BE49-F238E27FC236}">
                  <a16:creationId xmlns:a16="http://schemas.microsoft.com/office/drawing/2014/main" id="{94AFD943-1210-577A-DD11-6013AF4DB3CA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94">
              <a:extLst>
                <a:ext uri="{FF2B5EF4-FFF2-40B4-BE49-F238E27FC236}">
                  <a16:creationId xmlns:a16="http://schemas.microsoft.com/office/drawing/2014/main" id="{A4790E9C-57D2-748E-27B3-32189331ADC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0" name="Group 95">
            <a:extLst>
              <a:ext uri="{FF2B5EF4-FFF2-40B4-BE49-F238E27FC236}">
                <a16:creationId xmlns:a16="http://schemas.microsoft.com/office/drawing/2014/main" id="{561E3B8E-BFCC-765F-7258-6A2610D9EA1D}"/>
              </a:ext>
            </a:extLst>
          </p:cNvPr>
          <p:cNvGrpSpPr/>
          <p:nvPr/>
        </p:nvGrpSpPr>
        <p:grpSpPr>
          <a:xfrm>
            <a:off x="3740185" y="2436182"/>
            <a:ext cx="311642" cy="837462"/>
            <a:chOff x="2195640" y="807840"/>
            <a:chExt cx="186480" cy="501120"/>
          </a:xfrm>
        </p:grpSpPr>
        <p:sp>
          <p:nvSpPr>
            <p:cNvPr id="101" name="CustomShape 96">
              <a:extLst>
                <a:ext uri="{FF2B5EF4-FFF2-40B4-BE49-F238E27FC236}">
                  <a16:creationId xmlns:a16="http://schemas.microsoft.com/office/drawing/2014/main" id="{AAB6E7AA-B43B-EC94-800D-BC669A8098A1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2" name="Group 97">
              <a:extLst>
                <a:ext uri="{FF2B5EF4-FFF2-40B4-BE49-F238E27FC236}">
                  <a16:creationId xmlns:a16="http://schemas.microsoft.com/office/drawing/2014/main" id="{86C37294-1272-AD44-5D5C-53529297F283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5" name="Line 98">
                <a:extLst>
                  <a:ext uri="{FF2B5EF4-FFF2-40B4-BE49-F238E27FC236}">
                    <a16:creationId xmlns:a16="http://schemas.microsoft.com/office/drawing/2014/main" id="{5098CE25-B79E-19D9-8CA4-57BDCD42CCE2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99">
                <a:extLst>
                  <a:ext uri="{FF2B5EF4-FFF2-40B4-BE49-F238E27FC236}">
                    <a16:creationId xmlns:a16="http://schemas.microsoft.com/office/drawing/2014/main" id="{134ED642-05AE-58DF-7B3E-EA4718010E2D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0">
                <a:extLst>
                  <a:ext uri="{FF2B5EF4-FFF2-40B4-BE49-F238E27FC236}">
                    <a16:creationId xmlns:a16="http://schemas.microsoft.com/office/drawing/2014/main" id="{E043808B-7906-123C-77A5-E1AB41FEB4FD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1">
                <a:extLst>
                  <a:ext uri="{FF2B5EF4-FFF2-40B4-BE49-F238E27FC236}">
                    <a16:creationId xmlns:a16="http://schemas.microsoft.com/office/drawing/2014/main" id="{2A2615F5-0E21-F015-718F-AA47450FDD28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2">
                <a:extLst>
                  <a:ext uri="{FF2B5EF4-FFF2-40B4-BE49-F238E27FC236}">
                    <a16:creationId xmlns:a16="http://schemas.microsoft.com/office/drawing/2014/main" id="{424A83E4-DC03-B826-95A3-C735DD179773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3">
                <a:extLst>
                  <a:ext uri="{FF2B5EF4-FFF2-40B4-BE49-F238E27FC236}">
                    <a16:creationId xmlns:a16="http://schemas.microsoft.com/office/drawing/2014/main" id="{D7B30F5E-96DD-2053-00F5-9A12F84F109D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4">
                <a:extLst>
                  <a:ext uri="{FF2B5EF4-FFF2-40B4-BE49-F238E27FC236}">
                    <a16:creationId xmlns:a16="http://schemas.microsoft.com/office/drawing/2014/main" id="{69054227-EECD-5F3D-E6BB-410EF9B19812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5">
                <a:extLst>
                  <a:ext uri="{FF2B5EF4-FFF2-40B4-BE49-F238E27FC236}">
                    <a16:creationId xmlns:a16="http://schemas.microsoft.com/office/drawing/2014/main" id="{0F9CA139-AA88-B5B5-BE64-2E2C9DC1A67A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6">
                <a:extLst>
                  <a:ext uri="{FF2B5EF4-FFF2-40B4-BE49-F238E27FC236}">
                    <a16:creationId xmlns:a16="http://schemas.microsoft.com/office/drawing/2014/main" id="{03E4DE7F-9329-83A1-F3E6-00C5B35E512B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07">
                <a:extLst>
                  <a:ext uri="{FF2B5EF4-FFF2-40B4-BE49-F238E27FC236}">
                    <a16:creationId xmlns:a16="http://schemas.microsoft.com/office/drawing/2014/main" id="{ECEFDBF8-D90F-4D18-85AE-986C494A3679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08">
                <a:extLst>
                  <a:ext uri="{FF2B5EF4-FFF2-40B4-BE49-F238E27FC236}">
                    <a16:creationId xmlns:a16="http://schemas.microsoft.com/office/drawing/2014/main" id="{1699EE8F-FC95-C2BD-2CAE-5C23C95D8BF5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" name="Line 109">
                <a:extLst>
                  <a:ext uri="{FF2B5EF4-FFF2-40B4-BE49-F238E27FC236}">
                    <a16:creationId xmlns:a16="http://schemas.microsoft.com/office/drawing/2014/main" id="{A061263E-182E-D1F2-4084-545AFE654FAF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" name="Line 110">
                <a:extLst>
                  <a:ext uri="{FF2B5EF4-FFF2-40B4-BE49-F238E27FC236}">
                    <a16:creationId xmlns:a16="http://schemas.microsoft.com/office/drawing/2014/main" id="{403EFEA2-9651-24CA-5865-31D88C7B4061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" name="Line 111">
                <a:extLst>
                  <a:ext uri="{FF2B5EF4-FFF2-40B4-BE49-F238E27FC236}">
                    <a16:creationId xmlns:a16="http://schemas.microsoft.com/office/drawing/2014/main" id="{CE3B3C9D-1BBC-73E4-F027-0136DD726FB7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3" name="CustomShape 112">
              <a:extLst>
                <a:ext uri="{FF2B5EF4-FFF2-40B4-BE49-F238E27FC236}">
                  <a16:creationId xmlns:a16="http://schemas.microsoft.com/office/drawing/2014/main" id="{EC9FA39A-F04E-5E62-7B4C-13F0A2EE5C47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113">
              <a:extLst>
                <a:ext uri="{FF2B5EF4-FFF2-40B4-BE49-F238E27FC236}">
                  <a16:creationId xmlns:a16="http://schemas.microsoft.com/office/drawing/2014/main" id="{33037366-BF9C-DE76-FEA0-2EB9C4679EBA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9" name="Group 114">
            <a:extLst>
              <a:ext uri="{FF2B5EF4-FFF2-40B4-BE49-F238E27FC236}">
                <a16:creationId xmlns:a16="http://schemas.microsoft.com/office/drawing/2014/main" id="{6FEE71F9-D26E-467C-39F9-EC6D290970A6}"/>
              </a:ext>
            </a:extLst>
          </p:cNvPr>
          <p:cNvGrpSpPr/>
          <p:nvPr/>
        </p:nvGrpSpPr>
        <p:grpSpPr>
          <a:xfrm>
            <a:off x="4085517" y="2436182"/>
            <a:ext cx="311642" cy="837462"/>
            <a:chOff x="2402280" y="807840"/>
            <a:chExt cx="186480" cy="501120"/>
          </a:xfrm>
        </p:grpSpPr>
        <p:sp>
          <p:nvSpPr>
            <p:cNvPr id="120" name="CustomShape 115">
              <a:extLst>
                <a:ext uri="{FF2B5EF4-FFF2-40B4-BE49-F238E27FC236}">
                  <a16:creationId xmlns:a16="http://schemas.microsoft.com/office/drawing/2014/main" id="{E7984157-09E9-6A48-E195-428267468029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1" name="Group 116">
              <a:extLst>
                <a:ext uri="{FF2B5EF4-FFF2-40B4-BE49-F238E27FC236}">
                  <a16:creationId xmlns:a16="http://schemas.microsoft.com/office/drawing/2014/main" id="{4C8E2D9C-BA3F-735D-6B7A-45C4D852C1B9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4" name="Line 117">
                <a:extLst>
                  <a:ext uri="{FF2B5EF4-FFF2-40B4-BE49-F238E27FC236}">
                    <a16:creationId xmlns:a16="http://schemas.microsoft.com/office/drawing/2014/main" id="{109BCECE-D807-D70E-6BE9-E60951BE924E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18">
                <a:extLst>
                  <a:ext uri="{FF2B5EF4-FFF2-40B4-BE49-F238E27FC236}">
                    <a16:creationId xmlns:a16="http://schemas.microsoft.com/office/drawing/2014/main" id="{1AE7364E-DE0B-56C1-5818-9C7C21EC6E6A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19">
                <a:extLst>
                  <a:ext uri="{FF2B5EF4-FFF2-40B4-BE49-F238E27FC236}">
                    <a16:creationId xmlns:a16="http://schemas.microsoft.com/office/drawing/2014/main" id="{A51F3DC5-C174-2AA6-C791-51896A22580C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0">
                <a:extLst>
                  <a:ext uri="{FF2B5EF4-FFF2-40B4-BE49-F238E27FC236}">
                    <a16:creationId xmlns:a16="http://schemas.microsoft.com/office/drawing/2014/main" id="{275F9DBA-2037-B4EC-B19B-E5D8719B7107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1">
                <a:extLst>
                  <a:ext uri="{FF2B5EF4-FFF2-40B4-BE49-F238E27FC236}">
                    <a16:creationId xmlns:a16="http://schemas.microsoft.com/office/drawing/2014/main" id="{103447D4-0C27-C6AB-7473-C4B720512411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2">
                <a:extLst>
                  <a:ext uri="{FF2B5EF4-FFF2-40B4-BE49-F238E27FC236}">
                    <a16:creationId xmlns:a16="http://schemas.microsoft.com/office/drawing/2014/main" id="{AAEEECA4-759B-CAA6-9AF2-3ACAB709167D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3">
                <a:extLst>
                  <a:ext uri="{FF2B5EF4-FFF2-40B4-BE49-F238E27FC236}">
                    <a16:creationId xmlns:a16="http://schemas.microsoft.com/office/drawing/2014/main" id="{47EDA067-BAB4-51DC-6B06-A2CB56F6809C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4">
                <a:extLst>
                  <a:ext uri="{FF2B5EF4-FFF2-40B4-BE49-F238E27FC236}">
                    <a16:creationId xmlns:a16="http://schemas.microsoft.com/office/drawing/2014/main" id="{F1A13EFD-0E6D-4800-A79C-C9B42BE73B70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5">
                <a:extLst>
                  <a:ext uri="{FF2B5EF4-FFF2-40B4-BE49-F238E27FC236}">
                    <a16:creationId xmlns:a16="http://schemas.microsoft.com/office/drawing/2014/main" id="{B6F82E42-A96D-E587-E6C8-CE8340292713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6">
                <a:extLst>
                  <a:ext uri="{FF2B5EF4-FFF2-40B4-BE49-F238E27FC236}">
                    <a16:creationId xmlns:a16="http://schemas.microsoft.com/office/drawing/2014/main" id="{33F67C9F-2A55-35A7-1993-1B410E008C7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27">
                <a:extLst>
                  <a:ext uri="{FF2B5EF4-FFF2-40B4-BE49-F238E27FC236}">
                    <a16:creationId xmlns:a16="http://schemas.microsoft.com/office/drawing/2014/main" id="{DDC8B7B0-CF83-98D9-6B29-B38F93147283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" name="Line 128">
                <a:extLst>
                  <a:ext uri="{FF2B5EF4-FFF2-40B4-BE49-F238E27FC236}">
                    <a16:creationId xmlns:a16="http://schemas.microsoft.com/office/drawing/2014/main" id="{ED075F56-8CD4-ED1B-21EF-FCFEA8222D04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" name="Line 129">
                <a:extLst>
                  <a:ext uri="{FF2B5EF4-FFF2-40B4-BE49-F238E27FC236}">
                    <a16:creationId xmlns:a16="http://schemas.microsoft.com/office/drawing/2014/main" id="{3905ECE2-AF86-A67B-FDB9-21F9F8D4410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" name="Line 130">
                <a:extLst>
                  <a:ext uri="{FF2B5EF4-FFF2-40B4-BE49-F238E27FC236}">
                    <a16:creationId xmlns:a16="http://schemas.microsoft.com/office/drawing/2014/main" id="{BB22CF51-BFAF-1A5D-3280-E4F70ACF392B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2" name="CustomShape 131">
              <a:extLst>
                <a:ext uri="{FF2B5EF4-FFF2-40B4-BE49-F238E27FC236}">
                  <a16:creationId xmlns:a16="http://schemas.microsoft.com/office/drawing/2014/main" id="{43AF18DF-6FF3-C4E2-F940-8885F2F5CF6F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132">
              <a:extLst>
                <a:ext uri="{FF2B5EF4-FFF2-40B4-BE49-F238E27FC236}">
                  <a16:creationId xmlns:a16="http://schemas.microsoft.com/office/drawing/2014/main" id="{544E848D-D55D-2E7B-5AEB-3B787F4E8FEB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8" name="Group 133">
            <a:extLst>
              <a:ext uri="{FF2B5EF4-FFF2-40B4-BE49-F238E27FC236}">
                <a16:creationId xmlns:a16="http://schemas.microsoft.com/office/drawing/2014/main" id="{0C9BC1DA-0AF2-84B2-7C86-DBB16B942454}"/>
              </a:ext>
            </a:extLst>
          </p:cNvPr>
          <p:cNvGrpSpPr/>
          <p:nvPr/>
        </p:nvGrpSpPr>
        <p:grpSpPr>
          <a:xfrm>
            <a:off x="4430248" y="2436182"/>
            <a:ext cx="311642" cy="837462"/>
            <a:chOff x="2608560" y="807840"/>
            <a:chExt cx="186480" cy="501120"/>
          </a:xfrm>
        </p:grpSpPr>
        <p:sp>
          <p:nvSpPr>
            <p:cNvPr id="139" name="CustomShape 134">
              <a:extLst>
                <a:ext uri="{FF2B5EF4-FFF2-40B4-BE49-F238E27FC236}">
                  <a16:creationId xmlns:a16="http://schemas.microsoft.com/office/drawing/2014/main" id="{35E2969D-9908-6F0A-1B9F-CE5DE6D24E44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40" name="Group 135">
              <a:extLst>
                <a:ext uri="{FF2B5EF4-FFF2-40B4-BE49-F238E27FC236}">
                  <a16:creationId xmlns:a16="http://schemas.microsoft.com/office/drawing/2014/main" id="{6CE13B45-9247-E363-19A9-6CD8255FA36E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3" name="Line 136">
                <a:extLst>
                  <a:ext uri="{FF2B5EF4-FFF2-40B4-BE49-F238E27FC236}">
                    <a16:creationId xmlns:a16="http://schemas.microsoft.com/office/drawing/2014/main" id="{AA8F0B69-85A3-8221-7F0A-323A96816666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37">
                <a:extLst>
                  <a:ext uri="{FF2B5EF4-FFF2-40B4-BE49-F238E27FC236}">
                    <a16:creationId xmlns:a16="http://schemas.microsoft.com/office/drawing/2014/main" id="{4DD589ED-4129-5219-A547-78266A6BDD15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38">
                <a:extLst>
                  <a:ext uri="{FF2B5EF4-FFF2-40B4-BE49-F238E27FC236}">
                    <a16:creationId xmlns:a16="http://schemas.microsoft.com/office/drawing/2014/main" id="{0FA19D2E-5CD7-2953-A685-60454E6D217E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39">
                <a:extLst>
                  <a:ext uri="{FF2B5EF4-FFF2-40B4-BE49-F238E27FC236}">
                    <a16:creationId xmlns:a16="http://schemas.microsoft.com/office/drawing/2014/main" id="{D7EED00E-5F7C-5A5D-203C-8D070541CD90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0">
                <a:extLst>
                  <a:ext uri="{FF2B5EF4-FFF2-40B4-BE49-F238E27FC236}">
                    <a16:creationId xmlns:a16="http://schemas.microsoft.com/office/drawing/2014/main" id="{FEA05855-C457-857A-6D60-351422F79F84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1">
                <a:extLst>
                  <a:ext uri="{FF2B5EF4-FFF2-40B4-BE49-F238E27FC236}">
                    <a16:creationId xmlns:a16="http://schemas.microsoft.com/office/drawing/2014/main" id="{F547AB99-01E0-336C-BD87-B77FD71977F3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2">
                <a:extLst>
                  <a:ext uri="{FF2B5EF4-FFF2-40B4-BE49-F238E27FC236}">
                    <a16:creationId xmlns:a16="http://schemas.microsoft.com/office/drawing/2014/main" id="{42F889E7-2C84-6D29-023A-DD7DAE31320E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3">
                <a:extLst>
                  <a:ext uri="{FF2B5EF4-FFF2-40B4-BE49-F238E27FC236}">
                    <a16:creationId xmlns:a16="http://schemas.microsoft.com/office/drawing/2014/main" id="{93EA8B4E-0070-00C0-A6A5-3CC4B34509E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4">
                <a:extLst>
                  <a:ext uri="{FF2B5EF4-FFF2-40B4-BE49-F238E27FC236}">
                    <a16:creationId xmlns:a16="http://schemas.microsoft.com/office/drawing/2014/main" id="{528A5EC3-512A-C09A-FED4-A1A2F2FD653F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5">
                <a:extLst>
                  <a:ext uri="{FF2B5EF4-FFF2-40B4-BE49-F238E27FC236}">
                    <a16:creationId xmlns:a16="http://schemas.microsoft.com/office/drawing/2014/main" id="{A8DE6413-672B-A591-F2BE-229FF36883B0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6">
                <a:extLst>
                  <a:ext uri="{FF2B5EF4-FFF2-40B4-BE49-F238E27FC236}">
                    <a16:creationId xmlns:a16="http://schemas.microsoft.com/office/drawing/2014/main" id="{52EE5F0C-41DB-FC34-1D50-783663BACBF9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" name="Line 147">
                <a:extLst>
                  <a:ext uri="{FF2B5EF4-FFF2-40B4-BE49-F238E27FC236}">
                    <a16:creationId xmlns:a16="http://schemas.microsoft.com/office/drawing/2014/main" id="{EA805CA2-D5E9-076B-666A-EECC99C2260D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" name="Line 148">
                <a:extLst>
                  <a:ext uri="{FF2B5EF4-FFF2-40B4-BE49-F238E27FC236}">
                    <a16:creationId xmlns:a16="http://schemas.microsoft.com/office/drawing/2014/main" id="{94ED987B-28F5-F7C6-BE3A-34E2B18878A5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" name="Line 149">
                <a:extLst>
                  <a:ext uri="{FF2B5EF4-FFF2-40B4-BE49-F238E27FC236}">
                    <a16:creationId xmlns:a16="http://schemas.microsoft.com/office/drawing/2014/main" id="{9B5F1787-2C36-54B6-DBD0-869BF49D37B9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41" name="CustomShape 150">
              <a:extLst>
                <a:ext uri="{FF2B5EF4-FFF2-40B4-BE49-F238E27FC236}">
                  <a16:creationId xmlns:a16="http://schemas.microsoft.com/office/drawing/2014/main" id="{632A31CE-D87D-37B8-16A6-9D68C1F0A178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51">
              <a:extLst>
                <a:ext uri="{FF2B5EF4-FFF2-40B4-BE49-F238E27FC236}">
                  <a16:creationId xmlns:a16="http://schemas.microsoft.com/office/drawing/2014/main" id="{A0179B34-EF95-46B0-DB77-9879A881FB63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7" name="Group 152">
            <a:extLst>
              <a:ext uri="{FF2B5EF4-FFF2-40B4-BE49-F238E27FC236}">
                <a16:creationId xmlns:a16="http://schemas.microsoft.com/office/drawing/2014/main" id="{5B63A1CF-516A-53B9-4FAC-C1D5BA992E48}"/>
              </a:ext>
            </a:extLst>
          </p:cNvPr>
          <p:cNvGrpSpPr/>
          <p:nvPr/>
        </p:nvGrpSpPr>
        <p:grpSpPr>
          <a:xfrm>
            <a:off x="4774979" y="2436182"/>
            <a:ext cx="311642" cy="837462"/>
            <a:chOff x="2814840" y="807840"/>
            <a:chExt cx="186480" cy="501120"/>
          </a:xfrm>
        </p:grpSpPr>
        <p:sp>
          <p:nvSpPr>
            <p:cNvPr id="158" name="CustomShape 153">
              <a:extLst>
                <a:ext uri="{FF2B5EF4-FFF2-40B4-BE49-F238E27FC236}">
                  <a16:creationId xmlns:a16="http://schemas.microsoft.com/office/drawing/2014/main" id="{94EECEA1-22A6-CBB4-9210-B54411E78CFA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9" name="Group 154">
              <a:extLst>
                <a:ext uri="{FF2B5EF4-FFF2-40B4-BE49-F238E27FC236}">
                  <a16:creationId xmlns:a16="http://schemas.microsoft.com/office/drawing/2014/main" id="{7292CDFC-62AE-9135-EA68-CD4783409F96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62" name="Line 155">
                <a:extLst>
                  <a:ext uri="{FF2B5EF4-FFF2-40B4-BE49-F238E27FC236}">
                    <a16:creationId xmlns:a16="http://schemas.microsoft.com/office/drawing/2014/main" id="{8AF91A41-F7B1-D67F-6261-E79A7FB048C7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6">
                <a:extLst>
                  <a:ext uri="{FF2B5EF4-FFF2-40B4-BE49-F238E27FC236}">
                    <a16:creationId xmlns:a16="http://schemas.microsoft.com/office/drawing/2014/main" id="{E0EB43B8-1265-99FF-C7E2-F9D09626BBFB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57">
                <a:extLst>
                  <a:ext uri="{FF2B5EF4-FFF2-40B4-BE49-F238E27FC236}">
                    <a16:creationId xmlns:a16="http://schemas.microsoft.com/office/drawing/2014/main" id="{3F3015B0-DED9-DD49-6D5D-1C363884FC5B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58">
                <a:extLst>
                  <a:ext uri="{FF2B5EF4-FFF2-40B4-BE49-F238E27FC236}">
                    <a16:creationId xmlns:a16="http://schemas.microsoft.com/office/drawing/2014/main" id="{29C40FE9-DBA4-4F41-334E-8642142E6748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59">
                <a:extLst>
                  <a:ext uri="{FF2B5EF4-FFF2-40B4-BE49-F238E27FC236}">
                    <a16:creationId xmlns:a16="http://schemas.microsoft.com/office/drawing/2014/main" id="{83167425-AC47-6F4B-0111-135F44A8BBF7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0">
                <a:extLst>
                  <a:ext uri="{FF2B5EF4-FFF2-40B4-BE49-F238E27FC236}">
                    <a16:creationId xmlns:a16="http://schemas.microsoft.com/office/drawing/2014/main" id="{FE074BC4-A271-B6C0-8ADA-4EE5FE466CE6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1">
                <a:extLst>
                  <a:ext uri="{FF2B5EF4-FFF2-40B4-BE49-F238E27FC236}">
                    <a16:creationId xmlns:a16="http://schemas.microsoft.com/office/drawing/2014/main" id="{B1C9C8C7-A5A1-33FA-1B7E-932A34CF64F4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2">
                <a:extLst>
                  <a:ext uri="{FF2B5EF4-FFF2-40B4-BE49-F238E27FC236}">
                    <a16:creationId xmlns:a16="http://schemas.microsoft.com/office/drawing/2014/main" id="{38E156AB-529C-F46B-2A8B-8C56F73A6611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3">
                <a:extLst>
                  <a:ext uri="{FF2B5EF4-FFF2-40B4-BE49-F238E27FC236}">
                    <a16:creationId xmlns:a16="http://schemas.microsoft.com/office/drawing/2014/main" id="{90013F43-5FE0-FFA4-65DF-699B76E5CA18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4">
                <a:extLst>
                  <a:ext uri="{FF2B5EF4-FFF2-40B4-BE49-F238E27FC236}">
                    <a16:creationId xmlns:a16="http://schemas.microsoft.com/office/drawing/2014/main" id="{E5385F31-B425-CFF2-7C07-50561A85E4ED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5">
                <a:extLst>
                  <a:ext uri="{FF2B5EF4-FFF2-40B4-BE49-F238E27FC236}">
                    <a16:creationId xmlns:a16="http://schemas.microsoft.com/office/drawing/2014/main" id="{4FACEC11-F5F3-D3AF-3BC2-0A55D8D9007B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Line 166">
                <a:extLst>
                  <a:ext uri="{FF2B5EF4-FFF2-40B4-BE49-F238E27FC236}">
                    <a16:creationId xmlns:a16="http://schemas.microsoft.com/office/drawing/2014/main" id="{A3F34753-5E85-FB28-4F42-BB7AD1C45F54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" name="Line 167">
                <a:extLst>
                  <a:ext uri="{FF2B5EF4-FFF2-40B4-BE49-F238E27FC236}">
                    <a16:creationId xmlns:a16="http://schemas.microsoft.com/office/drawing/2014/main" id="{C105865D-E1F6-1C3B-0703-1B305F3974A4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Line 168">
                <a:extLst>
                  <a:ext uri="{FF2B5EF4-FFF2-40B4-BE49-F238E27FC236}">
                    <a16:creationId xmlns:a16="http://schemas.microsoft.com/office/drawing/2014/main" id="{04DE61E8-627E-3174-DA9B-08034744A71C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60" name="CustomShape 169">
              <a:extLst>
                <a:ext uri="{FF2B5EF4-FFF2-40B4-BE49-F238E27FC236}">
                  <a16:creationId xmlns:a16="http://schemas.microsoft.com/office/drawing/2014/main" id="{21E9003F-84C0-8A92-E19D-1B02BEF5DCBB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170">
              <a:extLst>
                <a:ext uri="{FF2B5EF4-FFF2-40B4-BE49-F238E27FC236}">
                  <a16:creationId xmlns:a16="http://schemas.microsoft.com/office/drawing/2014/main" id="{0C16041E-6928-36C4-081C-EC2C0F76362C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6" name="CustomShape 171">
            <a:extLst>
              <a:ext uri="{FF2B5EF4-FFF2-40B4-BE49-F238E27FC236}">
                <a16:creationId xmlns:a16="http://schemas.microsoft.com/office/drawing/2014/main" id="{2CEE604E-C53D-94E3-25DA-6275D01345B2}"/>
              </a:ext>
            </a:extLst>
          </p:cNvPr>
          <p:cNvSpPr/>
          <p:nvPr/>
        </p:nvSpPr>
        <p:spPr>
          <a:xfrm>
            <a:off x="1653750" y="2435581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7" name="Group 172">
            <a:extLst>
              <a:ext uri="{FF2B5EF4-FFF2-40B4-BE49-F238E27FC236}">
                <a16:creationId xmlns:a16="http://schemas.microsoft.com/office/drawing/2014/main" id="{05C6A65B-B5AA-70B5-B5D4-0627474CF0D5}"/>
              </a:ext>
            </a:extLst>
          </p:cNvPr>
          <p:cNvGrpSpPr/>
          <p:nvPr/>
        </p:nvGrpSpPr>
        <p:grpSpPr>
          <a:xfrm>
            <a:off x="2372691" y="4145859"/>
            <a:ext cx="311642" cy="837462"/>
            <a:chOff x="1370160" y="1315080"/>
            <a:chExt cx="186480" cy="501120"/>
          </a:xfrm>
        </p:grpSpPr>
        <p:sp>
          <p:nvSpPr>
            <p:cNvPr id="178" name="CustomShape 173">
              <a:extLst>
                <a:ext uri="{FF2B5EF4-FFF2-40B4-BE49-F238E27FC236}">
                  <a16:creationId xmlns:a16="http://schemas.microsoft.com/office/drawing/2014/main" id="{E3C00991-6C23-F529-5080-7F6052C13DF5}"/>
                </a:ext>
              </a:extLst>
            </p:cNvPr>
            <p:cNvSpPr/>
            <p:nvPr/>
          </p:nvSpPr>
          <p:spPr>
            <a:xfrm rot="16200000">
              <a:off x="126000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79" name="Group 174">
              <a:extLst>
                <a:ext uri="{FF2B5EF4-FFF2-40B4-BE49-F238E27FC236}">
                  <a16:creationId xmlns:a16="http://schemas.microsoft.com/office/drawing/2014/main" id="{B9CDF439-4562-1262-E23F-A6D4CD521FF1}"/>
                </a:ext>
              </a:extLst>
            </p:cNvPr>
            <p:cNvGrpSpPr/>
            <p:nvPr/>
          </p:nvGrpSpPr>
          <p:grpSpPr>
            <a:xfrm>
              <a:off x="1462680" y="1315080"/>
              <a:ext cx="93600" cy="501120"/>
              <a:chOff x="1462680" y="1315080"/>
              <a:chExt cx="93600" cy="501120"/>
            </a:xfrm>
          </p:grpSpPr>
          <p:sp>
            <p:nvSpPr>
              <p:cNvPr id="182" name="Line 175">
                <a:extLst>
                  <a:ext uri="{FF2B5EF4-FFF2-40B4-BE49-F238E27FC236}">
                    <a16:creationId xmlns:a16="http://schemas.microsoft.com/office/drawing/2014/main" id="{A3EAF908-FB50-3D8A-E9E8-FA009DDB5BA2}"/>
                  </a:ext>
                </a:extLst>
              </p:cNvPr>
              <p:cNvSpPr/>
              <p:nvPr/>
            </p:nvSpPr>
            <p:spPr>
              <a:xfrm flipH="1">
                <a:off x="146268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Line 176">
                <a:extLst>
                  <a:ext uri="{FF2B5EF4-FFF2-40B4-BE49-F238E27FC236}">
                    <a16:creationId xmlns:a16="http://schemas.microsoft.com/office/drawing/2014/main" id="{881C0718-9958-BFFF-C606-F47CA6170CE9}"/>
                  </a:ext>
                </a:extLst>
              </p:cNvPr>
              <p:cNvSpPr/>
              <p:nvPr/>
            </p:nvSpPr>
            <p:spPr>
              <a:xfrm flipH="1">
                <a:off x="146268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Line 177">
                <a:extLst>
                  <a:ext uri="{FF2B5EF4-FFF2-40B4-BE49-F238E27FC236}">
                    <a16:creationId xmlns:a16="http://schemas.microsoft.com/office/drawing/2014/main" id="{F8FE12A8-FF95-D768-2168-F26A2DA0245C}"/>
                  </a:ext>
                </a:extLst>
              </p:cNvPr>
              <p:cNvSpPr/>
              <p:nvPr/>
            </p:nvSpPr>
            <p:spPr>
              <a:xfrm flipH="1">
                <a:off x="146268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Line 178">
                <a:extLst>
                  <a:ext uri="{FF2B5EF4-FFF2-40B4-BE49-F238E27FC236}">
                    <a16:creationId xmlns:a16="http://schemas.microsoft.com/office/drawing/2014/main" id="{61319806-D11F-88D3-21C3-FC2A55787865}"/>
                  </a:ext>
                </a:extLst>
              </p:cNvPr>
              <p:cNvSpPr/>
              <p:nvPr/>
            </p:nvSpPr>
            <p:spPr>
              <a:xfrm flipH="1">
                <a:off x="146268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Line 179">
                <a:extLst>
                  <a:ext uri="{FF2B5EF4-FFF2-40B4-BE49-F238E27FC236}">
                    <a16:creationId xmlns:a16="http://schemas.microsoft.com/office/drawing/2014/main" id="{0225C79E-BCD5-4117-CECB-72E961C8A365}"/>
                  </a:ext>
                </a:extLst>
              </p:cNvPr>
              <p:cNvSpPr/>
              <p:nvPr/>
            </p:nvSpPr>
            <p:spPr>
              <a:xfrm flipH="1">
                <a:off x="146268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Line 180">
                <a:extLst>
                  <a:ext uri="{FF2B5EF4-FFF2-40B4-BE49-F238E27FC236}">
                    <a16:creationId xmlns:a16="http://schemas.microsoft.com/office/drawing/2014/main" id="{4AA4C047-1E57-7DB0-0EBE-DDA295A6F55C}"/>
                  </a:ext>
                </a:extLst>
              </p:cNvPr>
              <p:cNvSpPr/>
              <p:nvPr/>
            </p:nvSpPr>
            <p:spPr>
              <a:xfrm flipH="1">
                <a:off x="146268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Line 181">
                <a:extLst>
                  <a:ext uri="{FF2B5EF4-FFF2-40B4-BE49-F238E27FC236}">
                    <a16:creationId xmlns:a16="http://schemas.microsoft.com/office/drawing/2014/main" id="{9EB4EA76-0592-1FC7-496B-BCDCD3503313}"/>
                  </a:ext>
                </a:extLst>
              </p:cNvPr>
              <p:cNvSpPr/>
              <p:nvPr/>
            </p:nvSpPr>
            <p:spPr>
              <a:xfrm flipH="1">
                <a:off x="146268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Line 182">
                <a:extLst>
                  <a:ext uri="{FF2B5EF4-FFF2-40B4-BE49-F238E27FC236}">
                    <a16:creationId xmlns:a16="http://schemas.microsoft.com/office/drawing/2014/main" id="{6B64B7CA-37D6-8A81-7518-C73F87B3FEFC}"/>
                  </a:ext>
                </a:extLst>
              </p:cNvPr>
              <p:cNvSpPr/>
              <p:nvPr/>
            </p:nvSpPr>
            <p:spPr>
              <a:xfrm flipH="1">
                <a:off x="146268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" name="Line 183">
                <a:extLst>
                  <a:ext uri="{FF2B5EF4-FFF2-40B4-BE49-F238E27FC236}">
                    <a16:creationId xmlns:a16="http://schemas.microsoft.com/office/drawing/2014/main" id="{02C6BD58-A9ED-C58E-8FCF-1FA75AADB9BC}"/>
                  </a:ext>
                </a:extLst>
              </p:cNvPr>
              <p:cNvSpPr/>
              <p:nvPr/>
            </p:nvSpPr>
            <p:spPr>
              <a:xfrm flipH="1">
                <a:off x="146268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" name="Line 184">
                <a:extLst>
                  <a:ext uri="{FF2B5EF4-FFF2-40B4-BE49-F238E27FC236}">
                    <a16:creationId xmlns:a16="http://schemas.microsoft.com/office/drawing/2014/main" id="{14345A3E-CC5C-6B55-EC04-EECB70188714}"/>
                  </a:ext>
                </a:extLst>
              </p:cNvPr>
              <p:cNvSpPr/>
              <p:nvPr/>
            </p:nvSpPr>
            <p:spPr>
              <a:xfrm flipH="1">
                <a:off x="146412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" name="Line 185">
                <a:extLst>
                  <a:ext uri="{FF2B5EF4-FFF2-40B4-BE49-F238E27FC236}">
                    <a16:creationId xmlns:a16="http://schemas.microsoft.com/office/drawing/2014/main" id="{86F963D6-063F-A20F-B7C0-A792BE230DF3}"/>
                  </a:ext>
                </a:extLst>
              </p:cNvPr>
              <p:cNvSpPr/>
              <p:nvPr/>
            </p:nvSpPr>
            <p:spPr>
              <a:xfrm flipH="1">
                <a:off x="146268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" name="Line 186">
                <a:extLst>
                  <a:ext uri="{FF2B5EF4-FFF2-40B4-BE49-F238E27FC236}">
                    <a16:creationId xmlns:a16="http://schemas.microsoft.com/office/drawing/2014/main" id="{5017BCF6-A553-8755-3CFF-594B8BCBD883}"/>
                  </a:ext>
                </a:extLst>
              </p:cNvPr>
              <p:cNvSpPr/>
              <p:nvPr/>
            </p:nvSpPr>
            <p:spPr>
              <a:xfrm flipV="1">
                <a:off x="15552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" name="Line 187">
                <a:extLst>
                  <a:ext uri="{FF2B5EF4-FFF2-40B4-BE49-F238E27FC236}">
                    <a16:creationId xmlns:a16="http://schemas.microsoft.com/office/drawing/2014/main" id="{01828784-947F-2366-07C5-A8237DB59737}"/>
                  </a:ext>
                </a:extLst>
              </p:cNvPr>
              <p:cNvSpPr/>
              <p:nvPr/>
            </p:nvSpPr>
            <p:spPr>
              <a:xfrm flipV="1">
                <a:off x="14626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" name="Line 188">
                <a:extLst>
                  <a:ext uri="{FF2B5EF4-FFF2-40B4-BE49-F238E27FC236}">
                    <a16:creationId xmlns:a16="http://schemas.microsoft.com/office/drawing/2014/main" id="{3CFE8F25-9623-2C3B-B25F-825721730811}"/>
                  </a:ext>
                </a:extLst>
              </p:cNvPr>
              <p:cNvSpPr/>
              <p:nvPr/>
            </p:nvSpPr>
            <p:spPr>
              <a:xfrm flipH="1">
                <a:off x="146268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0" name="CustomShape 189">
              <a:extLst>
                <a:ext uri="{FF2B5EF4-FFF2-40B4-BE49-F238E27FC236}">
                  <a16:creationId xmlns:a16="http://schemas.microsoft.com/office/drawing/2014/main" id="{B8A0C715-35CC-1075-47C3-25FCCF2955FA}"/>
                </a:ext>
              </a:extLst>
            </p:cNvPr>
            <p:cNvSpPr/>
            <p:nvPr/>
          </p:nvSpPr>
          <p:spPr>
            <a:xfrm rot="16200000">
              <a:off x="116568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190">
              <a:extLst>
                <a:ext uri="{FF2B5EF4-FFF2-40B4-BE49-F238E27FC236}">
                  <a16:creationId xmlns:a16="http://schemas.microsoft.com/office/drawing/2014/main" id="{3FB27D22-3594-8349-B5EB-F3D45815E754}"/>
                </a:ext>
              </a:extLst>
            </p:cNvPr>
            <p:cNvSpPr/>
            <p:nvPr/>
          </p:nvSpPr>
          <p:spPr>
            <a:xfrm rot="16200000">
              <a:off x="117036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6" name="CustomShape 191">
            <a:extLst>
              <a:ext uri="{FF2B5EF4-FFF2-40B4-BE49-F238E27FC236}">
                <a16:creationId xmlns:a16="http://schemas.microsoft.com/office/drawing/2014/main" id="{43FE0899-F138-560F-C577-6536A0F5E09F}"/>
              </a:ext>
            </a:extLst>
          </p:cNvPr>
          <p:cNvSpPr/>
          <p:nvPr/>
        </p:nvSpPr>
        <p:spPr>
          <a:xfrm>
            <a:off x="2058042" y="4145859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7" name="Group 192">
            <a:extLst>
              <a:ext uri="{FF2B5EF4-FFF2-40B4-BE49-F238E27FC236}">
                <a16:creationId xmlns:a16="http://schemas.microsoft.com/office/drawing/2014/main" id="{F47D4736-195B-4BC7-27AF-9E4942D95B5A}"/>
              </a:ext>
            </a:extLst>
          </p:cNvPr>
          <p:cNvGrpSpPr/>
          <p:nvPr/>
        </p:nvGrpSpPr>
        <p:grpSpPr>
          <a:xfrm>
            <a:off x="2058643" y="4139842"/>
            <a:ext cx="155821" cy="837462"/>
            <a:chOff x="1182240" y="1311480"/>
            <a:chExt cx="93240" cy="501120"/>
          </a:xfrm>
        </p:grpSpPr>
        <p:sp>
          <p:nvSpPr>
            <p:cNvPr id="198" name="Line 193">
              <a:extLst>
                <a:ext uri="{FF2B5EF4-FFF2-40B4-BE49-F238E27FC236}">
                  <a16:creationId xmlns:a16="http://schemas.microsoft.com/office/drawing/2014/main" id="{76EBF222-22DE-3E96-1845-098653DF2C92}"/>
                </a:ext>
              </a:extLst>
            </p:cNvPr>
            <p:cNvSpPr/>
            <p:nvPr/>
          </p:nvSpPr>
          <p:spPr>
            <a:xfrm flipH="1">
              <a:off x="1182240" y="18122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Line 194">
              <a:extLst>
                <a:ext uri="{FF2B5EF4-FFF2-40B4-BE49-F238E27FC236}">
                  <a16:creationId xmlns:a16="http://schemas.microsoft.com/office/drawing/2014/main" id="{343AE5EA-2199-3088-2AB2-6A8D952A1F63}"/>
                </a:ext>
              </a:extLst>
            </p:cNvPr>
            <p:cNvSpPr/>
            <p:nvPr/>
          </p:nvSpPr>
          <p:spPr>
            <a:xfrm flipH="1">
              <a:off x="1182240" y="17672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Line 195">
              <a:extLst>
                <a:ext uri="{FF2B5EF4-FFF2-40B4-BE49-F238E27FC236}">
                  <a16:creationId xmlns:a16="http://schemas.microsoft.com/office/drawing/2014/main" id="{EFCA462A-7187-64F6-E122-A46510742A17}"/>
                </a:ext>
              </a:extLst>
            </p:cNvPr>
            <p:cNvSpPr/>
            <p:nvPr/>
          </p:nvSpPr>
          <p:spPr>
            <a:xfrm flipH="1">
              <a:off x="1182240" y="17218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Line 196">
              <a:extLst>
                <a:ext uri="{FF2B5EF4-FFF2-40B4-BE49-F238E27FC236}">
                  <a16:creationId xmlns:a16="http://schemas.microsoft.com/office/drawing/2014/main" id="{88673F88-D98B-3A97-7F58-A51F7054D47C}"/>
                </a:ext>
              </a:extLst>
            </p:cNvPr>
            <p:cNvSpPr/>
            <p:nvPr/>
          </p:nvSpPr>
          <p:spPr>
            <a:xfrm flipH="1">
              <a:off x="1182240" y="16765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Line 197">
              <a:extLst>
                <a:ext uri="{FF2B5EF4-FFF2-40B4-BE49-F238E27FC236}">
                  <a16:creationId xmlns:a16="http://schemas.microsoft.com/office/drawing/2014/main" id="{5280172E-AC91-656C-475A-A5A5B2582255}"/>
                </a:ext>
              </a:extLst>
            </p:cNvPr>
            <p:cNvSpPr/>
            <p:nvPr/>
          </p:nvSpPr>
          <p:spPr>
            <a:xfrm flipH="1">
              <a:off x="1182240" y="16315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Line 198">
              <a:extLst>
                <a:ext uri="{FF2B5EF4-FFF2-40B4-BE49-F238E27FC236}">
                  <a16:creationId xmlns:a16="http://schemas.microsoft.com/office/drawing/2014/main" id="{B02A58CE-2159-49F3-A717-05B64E0EE05F}"/>
                </a:ext>
              </a:extLst>
            </p:cNvPr>
            <p:cNvSpPr/>
            <p:nvPr/>
          </p:nvSpPr>
          <p:spPr>
            <a:xfrm flipH="1">
              <a:off x="1182240" y="15861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Line 199">
              <a:extLst>
                <a:ext uri="{FF2B5EF4-FFF2-40B4-BE49-F238E27FC236}">
                  <a16:creationId xmlns:a16="http://schemas.microsoft.com/office/drawing/2014/main" id="{7009E2A1-6B3F-ABB4-F2B8-621503F21A84}"/>
                </a:ext>
              </a:extLst>
            </p:cNvPr>
            <p:cNvSpPr/>
            <p:nvPr/>
          </p:nvSpPr>
          <p:spPr>
            <a:xfrm flipH="1">
              <a:off x="1182240" y="14958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Line 200">
              <a:extLst>
                <a:ext uri="{FF2B5EF4-FFF2-40B4-BE49-F238E27FC236}">
                  <a16:creationId xmlns:a16="http://schemas.microsoft.com/office/drawing/2014/main" id="{94861293-1481-7898-1D85-2FF842956040}"/>
                </a:ext>
              </a:extLst>
            </p:cNvPr>
            <p:cNvSpPr/>
            <p:nvPr/>
          </p:nvSpPr>
          <p:spPr>
            <a:xfrm flipH="1">
              <a:off x="1182240" y="14508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Line 201">
              <a:extLst>
                <a:ext uri="{FF2B5EF4-FFF2-40B4-BE49-F238E27FC236}">
                  <a16:creationId xmlns:a16="http://schemas.microsoft.com/office/drawing/2014/main" id="{E1BE975C-B5E1-DBFD-FC22-B320171A3AC1}"/>
                </a:ext>
              </a:extLst>
            </p:cNvPr>
            <p:cNvSpPr/>
            <p:nvPr/>
          </p:nvSpPr>
          <p:spPr>
            <a:xfrm flipH="1">
              <a:off x="1182240" y="14054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Line 202">
              <a:extLst>
                <a:ext uri="{FF2B5EF4-FFF2-40B4-BE49-F238E27FC236}">
                  <a16:creationId xmlns:a16="http://schemas.microsoft.com/office/drawing/2014/main" id="{CC21DF27-22E3-2E68-BFF3-026562BB1E5E}"/>
                </a:ext>
              </a:extLst>
            </p:cNvPr>
            <p:cNvSpPr/>
            <p:nvPr/>
          </p:nvSpPr>
          <p:spPr>
            <a:xfrm flipH="1">
              <a:off x="1183320" y="131148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Line 203">
              <a:extLst>
                <a:ext uri="{FF2B5EF4-FFF2-40B4-BE49-F238E27FC236}">
                  <a16:creationId xmlns:a16="http://schemas.microsoft.com/office/drawing/2014/main" id="{DA90AD39-EA2C-9C00-2797-5A397FF82D64}"/>
                </a:ext>
              </a:extLst>
            </p:cNvPr>
            <p:cNvSpPr/>
            <p:nvPr/>
          </p:nvSpPr>
          <p:spPr>
            <a:xfrm flipH="1">
              <a:off x="1182240" y="15411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Line 204">
              <a:extLst>
                <a:ext uri="{FF2B5EF4-FFF2-40B4-BE49-F238E27FC236}">
                  <a16:creationId xmlns:a16="http://schemas.microsoft.com/office/drawing/2014/main" id="{9EF88283-6A27-6F64-F6CC-E4FBC6159D68}"/>
                </a:ext>
              </a:extLst>
            </p:cNvPr>
            <p:cNvSpPr/>
            <p:nvPr/>
          </p:nvSpPr>
          <p:spPr>
            <a:xfrm flipV="1">
              <a:off x="1274760" y="131508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Line 205">
              <a:extLst>
                <a:ext uri="{FF2B5EF4-FFF2-40B4-BE49-F238E27FC236}">
                  <a16:creationId xmlns:a16="http://schemas.microsoft.com/office/drawing/2014/main" id="{BD0F2CC4-B29E-CCA3-3956-BF4EF09C635D}"/>
                </a:ext>
              </a:extLst>
            </p:cNvPr>
            <p:cNvSpPr/>
            <p:nvPr/>
          </p:nvSpPr>
          <p:spPr>
            <a:xfrm flipV="1">
              <a:off x="1182240" y="131508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Line 206">
              <a:extLst>
                <a:ext uri="{FF2B5EF4-FFF2-40B4-BE49-F238E27FC236}">
                  <a16:creationId xmlns:a16="http://schemas.microsoft.com/office/drawing/2014/main" id="{6139F10D-F8F9-E9CC-0569-1859D013FBB9}"/>
                </a:ext>
              </a:extLst>
            </p:cNvPr>
            <p:cNvSpPr/>
            <p:nvPr/>
          </p:nvSpPr>
          <p:spPr>
            <a:xfrm flipH="1">
              <a:off x="1182240" y="13600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2" name="TextShape 207">
            <a:extLst>
              <a:ext uri="{FF2B5EF4-FFF2-40B4-BE49-F238E27FC236}">
                <a16:creationId xmlns:a16="http://schemas.microsoft.com/office/drawing/2014/main" id="{6A474642-52A2-8689-068E-8877BBFECE2E}"/>
              </a:ext>
            </a:extLst>
          </p:cNvPr>
          <p:cNvSpPr txBox="1"/>
          <p:nvPr/>
        </p:nvSpPr>
        <p:spPr>
          <a:xfrm rot="16200000">
            <a:off x="1306914" y="4348595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>
                <a:latin typeface="Arial"/>
              </a:rPr>
              <a:t>Submission</a:t>
            </a:r>
            <a:endParaRPr lang="en-GB" sz="802" spc="-2">
              <a:latin typeface="Arial"/>
            </a:endParaRPr>
          </a:p>
        </p:txBody>
      </p:sp>
      <p:grpSp>
        <p:nvGrpSpPr>
          <p:cNvPr id="213" name="Group 208">
            <a:extLst>
              <a:ext uri="{FF2B5EF4-FFF2-40B4-BE49-F238E27FC236}">
                <a16:creationId xmlns:a16="http://schemas.microsoft.com/office/drawing/2014/main" id="{D9149233-738C-3A93-6233-4D392F8803DF}"/>
              </a:ext>
            </a:extLst>
          </p:cNvPr>
          <p:cNvGrpSpPr/>
          <p:nvPr/>
        </p:nvGrpSpPr>
        <p:grpSpPr>
          <a:xfrm>
            <a:off x="2717422" y="4145859"/>
            <a:ext cx="311642" cy="837462"/>
            <a:chOff x="1576440" y="1315080"/>
            <a:chExt cx="186480" cy="501120"/>
          </a:xfrm>
        </p:grpSpPr>
        <p:sp>
          <p:nvSpPr>
            <p:cNvPr id="214" name="CustomShape 209">
              <a:extLst>
                <a:ext uri="{FF2B5EF4-FFF2-40B4-BE49-F238E27FC236}">
                  <a16:creationId xmlns:a16="http://schemas.microsoft.com/office/drawing/2014/main" id="{B71EE425-7554-3587-5F6B-20BC44AFFDE3}"/>
                </a:ext>
              </a:extLst>
            </p:cNvPr>
            <p:cNvSpPr/>
            <p:nvPr/>
          </p:nvSpPr>
          <p:spPr>
            <a:xfrm rot="16200000">
              <a:off x="146628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15" name="Group 210">
              <a:extLst>
                <a:ext uri="{FF2B5EF4-FFF2-40B4-BE49-F238E27FC236}">
                  <a16:creationId xmlns:a16="http://schemas.microsoft.com/office/drawing/2014/main" id="{183CBBFE-4241-81D1-7AF8-17797727C055}"/>
                </a:ext>
              </a:extLst>
            </p:cNvPr>
            <p:cNvGrpSpPr/>
            <p:nvPr/>
          </p:nvGrpSpPr>
          <p:grpSpPr>
            <a:xfrm>
              <a:off x="1668960" y="1315080"/>
              <a:ext cx="93600" cy="501120"/>
              <a:chOff x="1668960" y="1315080"/>
              <a:chExt cx="93600" cy="501120"/>
            </a:xfrm>
          </p:grpSpPr>
          <p:sp>
            <p:nvSpPr>
              <p:cNvPr id="218" name="Line 211">
                <a:extLst>
                  <a:ext uri="{FF2B5EF4-FFF2-40B4-BE49-F238E27FC236}">
                    <a16:creationId xmlns:a16="http://schemas.microsoft.com/office/drawing/2014/main" id="{919A417D-F02F-7CCA-7821-5D14E55539DA}"/>
                  </a:ext>
                </a:extLst>
              </p:cNvPr>
              <p:cNvSpPr/>
              <p:nvPr/>
            </p:nvSpPr>
            <p:spPr>
              <a:xfrm flipH="1">
                <a:off x="166896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" name="Line 212">
                <a:extLst>
                  <a:ext uri="{FF2B5EF4-FFF2-40B4-BE49-F238E27FC236}">
                    <a16:creationId xmlns:a16="http://schemas.microsoft.com/office/drawing/2014/main" id="{BDD6673D-078A-68A4-6262-88C7DF3F9CD3}"/>
                  </a:ext>
                </a:extLst>
              </p:cNvPr>
              <p:cNvSpPr/>
              <p:nvPr/>
            </p:nvSpPr>
            <p:spPr>
              <a:xfrm flipH="1">
                <a:off x="166896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" name="Line 213">
                <a:extLst>
                  <a:ext uri="{FF2B5EF4-FFF2-40B4-BE49-F238E27FC236}">
                    <a16:creationId xmlns:a16="http://schemas.microsoft.com/office/drawing/2014/main" id="{F2DA0BF7-71C9-1A12-4508-3FE92A08BE3F}"/>
                  </a:ext>
                </a:extLst>
              </p:cNvPr>
              <p:cNvSpPr/>
              <p:nvPr/>
            </p:nvSpPr>
            <p:spPr>
              <a:xfrm flipH="1">
                <a:off x="166896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" name="Line 214">
                <a:extLst>
                  <a:ext uri="{FF2B5EF4-FFF2-40B4-BE49-F238E27FC236}">
                    <a16:creationId xmlns:a16="http://schemas.microsoft.com/office/drawing/2014/main" id="{AC4357E5-8727-BE6B-C9AA-DED2D7F72F76}"/>
                  </a:ext>
                </a:extLst>
              </p:cNvPr>
              <p:cNvSpPr/>
              <p:nvPr/>
            </p:nvSpPr>
            <p:spPr>
              <a:xfrm flipH="1">
                <a:off x="166896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" name="Line 215">
                <a:extLst>
                  <a:ext uri="{FF2B5EF4-FFF2-40B4-BE49-F238E27FC236}">
                    <a16:creationId xmlns:a16="http://schemas.microsoft.com/office/drawing/2014/main" id="{93F298BE-1D10-30D9-8A6C-39F2DA83507C}"/>
                  </a:ext>
                </a:extLst>
              </p:cNvPr>
              <p:cNvSpPr/>
              <p:nvPr/>
            </p:nvSpPr>
            <p:spPr>
              <a:xfrm flipH="1">
                <a:off x="166896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" name="Line 216">
                <a:extLst>
                  <a:ext uri="{FF2B5EF4-FFF2-40B4-BE49-F238E27FC236}">
                    <a16:creationId xmlns:a16="http://schemas.microsoft.com/office/drawing/2014/main" id="{39FAAD51-0428-F1C9-E05B-2F09BBD5C4B5}"/>
                  </a:ext>
                </a:extLst>
              </p:cNvPr>
              <p:cNvSpPr/>
              <p:nvPr/>
            </p:nvSpPr>
            <p:spPr>
              <a:xfrm flipH="1">
                <a:off x="166896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" name="Line 217">
                <a:extLst>
                  <a:ext uri="{FF2B5EF4-FFF2-40B4-BE49-F238E27FC236}">
                    <a16:creationId xmlns:a16="http://schemas.microsoft.com/office/drawing/2014/main" id="{E7EB3BBA-76C8-06AA-0801-AAA8307988CB}"/>
                  </a:ext>
                </a:extLst>
              </p:cNvPr>
              <p:cNvSpPr/>
              <p:nvPr/>
            </p:nvSpPr>
            <p:spPr>
              <a:xfrm flipH="1">
                <a:off x="166896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5" name="Line 218">
                <a:extLst>
                  <a:ext uri="{FF2B5EF4-FFF2-40B4-BE49-F238E27FC236}">
                    <a16:creationId xmlns:a16="http://schemas.microsoft.com/office/drawing/2014/main" id="{C2A32291-AF25-344C-1C56-C5198A1D6DE2}"/>
                  </a:ext>
                </a:extLst>
              </p:cNvPr>
              <p:cNvSpPr/>
              <p:nvPr/>
            </p:nvSpPr>
            <p:spPr>
              <a:xfrm flipH="1">
                <a:off x="166896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6" name="Line 219">
                <a:extLst>
                  <a:ext uri="{FF2B5EF4-FFF2-40B4-BE49-F238E27FC236}">
                    <a16:creationId xmlns:a16="http://schemas.microsoft.com/office/drawing/2014/main" id="{06932CDC-DB5F-7272-28C5-96EFAFB36C62}"/>
                  </a:ext>
                </a:extLst>
              </p:cNvPr>
              <p:cNvSpPr/>
              <p:nvPr/>
            </p:nvSpPr>
            <p:spPr>
              <a:xfrm flipH="1">
                <a:off x="166896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7" name="Line 220">
                <a:extLst>
                  <a:ext uri="{FF2B5EF4-FFF2-40B4-BE49-F238E27FC236}">
                    <a16:creationId xmlns:a16="http://schemas.microsoft.com/office/drawing/2014/main" id="{3942217E-8656-650C-3BE3-5FD13E94E35D}"/>
                  </a:ext>
                </a:extLst>
              </p:cNvPr>
              <p:cNvSpPr/>
              <p:nvPr/>
            </p:nvSpPr>
            <p:spPr>
              <a:xfrm flipH="1">
                <a:off x="167040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8" name="Line 221">
                <a:extLst>
                  <a:ext uri="{FF2B5EF4-FFF2-40B4-BE49-F238E27FC236}">
                    <a16:creationId xmlns:a16="http://schemas.microsoft.com/office/drawing/2014/main" id="{6A11AD9B-A83B-42D2-362E-060C9D0E4A92}"/>
                  </a:ext>
                </a:extLst>
              </p:cNvPr>
              <p:cNvSpPr/>
              <p:nvPr/>
            </p:nvSpPr>
            <p:spPr>
              <a:xfrm flipH="1">
                <a:off x="166896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9" name="Line 222">
                <a:extLst>
                  <a:ext uri="{FF2B5EF4-FFF2-40B4-BE49-F238E27FC236}">
                    <a16:creationId xmlns:a16="http://schemas.microsoft.com/office/drawing/2014/main" id="{DAFD8253-9017-279B-2E22-6FEF6A0C25C3}"/>
                  </a:ext>
                </a:extLst>
              </p:cNvPr>
              <p:cNvSpPr/>
              <p:nvPr/>
            </p:nvSpPr>
            <p:spPr>
              <a:xfrm flipV="1">
                <a:off x="17614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" name="Line 223">
                <a:extLst>
                  <a:ext uri="{FF2B5EF4-FFF2-40B4-BE49-F238E27FC236}">
                    <a16:creationId xmlns:a16="http://schemas.microsoft.com/office/drawing/2014/main" id="{73C265E5-D215-B7ED-2682-2E145C5644E2}"/>
                  </a:ext>
                </a:extLst>
              </p:cNvPr>
              <p:cNvSpPr/>
              <p:nvPr/>
            </p:nvSpPr>
            <p:spPr>
              <a:xfrm flipV="1">
                <a:off x="166896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" name="Line 224">
                <a:extLst>
                  <a:ext uri="{FF2B5EF4-FFF2-40B4-BE49-F238E27FC236}">
                    <a16:creationId xmlns:a16="http://schemas.microsoft.com/office/drawing/2014/main" id="{53610E16-935B-2882-F2E9-234DBCA81228}"/>
                  </a:ext>
                </a:extLst>
              </p:cNvPr>
              <p:cNvSpPr/>
              <p:nvPr/>
            </p:nvSpPr>
            <p:spPr>
              <a:xfrm flipH="1">
                <a:off x="166896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16" name="CustomShape 225">
              <a:extLst>
                <a:ext uri="{FF2B5EF4-FFF2-40B4-BE49-F238E27FC236}">
                  <a16:creationId xmlns:a16="http://schemas.microsoft.com/office/drawing/2014/main" id="{E20B6F64-297A-5FDE-B921-A811019FA15F}"/>
                </a:ext>
              </a:extLst>
            </p:cNvPr>
            <p:cNvSpPr/>
            <p:nvPr/>
          </p:nvSpPr>
          <p:spPr>
            <a:xfrm rot="16200000">
              <a:off x="137196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226">
              <a:extLst>
                <a:ext uri="{FF2B5EF4-FFF2-40B4-BE49-F238E27FC236}">
                  <a16:creationId xmlns:a16="http://schemas.microsoft.com/office/drawing/2014/main" id="{36E5A3FB-CB73-8FBB-3C56-50ADEC518219}"/>
                </a:ext>
              </a:extLst>
            </p:cNvPr>
            <p:cNvSpPr/>
            <p:nvPr/>
          </p:nvSpPr>
          <p:spPr>
            <a:xfrm rot="16200000">
              <a:off x="137664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2" name="Group 227">
            <a:extLst>
              <a:ext uri="{FF2B5EF4-FFF2-40B4-BE49-F238E27FC236}">
                <a16:creationId xmlns:a16="http://schemas.microsoft.com/office/drawing/2014/main" id="{80E60944-EF72-DA7C-2D19-21F068E0DC16}"/>
              </a:ext>
            </a:extLst>
          </p:cNvPr>
          <p:cNvGrpSpPr/>
          <p:nvPr/>
        </p:nvGrpSpPr>
        <p:grpSpPr>
          <a:xfrm>
            <a:off x="3062755" y="4145859"/>
            <a:ext cx="311642" cy="837462"/>
            <a:chOff x="1783080" y="1315080"/>
            <a:chExt cx="186480" cy="501120"/>
          </a:xfrm>
        </p:grpSpPr>
        <p:sp>
          <p:nvSpPr>
            <p:cNvPr id="233" name="CustomShape 228">
              <a:extLst>
                <a:ext uri="{FF2B5EF4-FFF2-40B4-BE49-F238E27FC236}">
                  <a16:creationId xmlns:a16="http://schemas.microsoft.com/office/drawing/2014/main" id="{FC15A15C-5A55-6337-676E-28E224CBCBE7}"/>
                </a:ext>
              </a:extLst>
            </p:cNvPr>
            <p:cNvSpPr/>
            <p:nvPr/>
          </p:nvSpPr>
          <p:spPr>
            <a:xfrm rot="16200000">
              <a:off x="167292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4" name="Group 229">
              <a:extLst>
                <a:ext uri="{FF2B5EF4-FFF2-40B4-BE49-F238E27FC236}">
                  <a16:creationId xmlns:a16="http://schemas.microsoft.com/office/drawing/2014/main" id="{7F454604-1971-484A-972B-D1E87A13952F}"/>
                </a:ext>
              </a:extLst>
            </p:cNvPr>
            <p:cNvGrpSpPr/>
            <p:nvPr/>
          </p:nvGrpSpPr>
          <p:grpSpPr>
            <a:xfrm>
              <a:off x="1875600" y="1315080"/>
              <a:ext cx="93600" cy="501120"/>
              <a:chOff x="1875600" y="1315080"/>
              <a:chExt cx="93600" cy="501120"/>
            </a:xfrm>
          </p:grpSpPr>
          <p:sp>
            <p:nvSpPr>
              <p:cNvPr id="237" name="Line 230">
                <a:extLst>
                  <a:ext uri="{FF2B5EF4-FFF2-40B4-BE49-F238E27FC236}">
                    <a16:creationId xmlns:a16="http://schemas.microsoft.com/office/drawing/2014/main" id="{E3EEA8A6-76B4-68A1-2654-B63FB37A7716}"/>
                  </a:ext>
                </a:extLst>
              </p:cNvPr>
              <p:cNvSpPr/>
              <p:nvPr/>
            </p:nvSpPr>
            <p:spPr>
              <a:xfrm flipH="1">
                <a:off x="187560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" name="Line 231">
                <a:extLst>
                  <a:ext uri="{FF2B5EF4-FFF2-40B4-BE49-F238E27FC236}">
                    <a16:creationId xmlns:a16="http://schemas.microsoft.com/office/drawing/2014/main" id="{58BDD676-8443-AE6D-8F63-31B25D222C05}"/>
                  </a:ext>
                </a:extLst>
              </p:cNvPr>
              <p:cNvSpPr/>
              <p:nvPr/>
            </p:nvSpPr>
            <p:spPr>
              <a:xfrm flipH="1">
                <a:off x="187560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" name="Line 232">
                <a:extLst>
                  <a:ext uri="{FF2B5EF4-FFF2-40B4-BE49-F238E27FC236}">
                    <a16:creationId xmlns:a16="http://schemas.microsoft.com/office/drawing/2014/main" id="{ADCDEF6F-FA12-04A0-E6A6-1A551F148F81}"/>
                  </a:ext>
                </a:extLst>
              </p:cNvPr>
              <p:cNvSpPr/>
              <p:nvPr/>
            </p:nvSpPr>
            <p:spPr>
              <a:xfrm flipH="1">
                <a:off x="187560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" name="Line 233">
                <a:extLst>
                  <a:ext uri="{FF2B5EF4-FFF2-40B4-BE49-F238E27FC236}">
                    <a16:creationId xmlns:a16="http://schemas.microsoft.com/office/drawing/2014/main" id="{ED35EE51-53DC-6AD2-A4F9-F091C035162B}"/>
                  </a:ext>
                </a:extLst>
              </p:cNvPr>
              <p:cNvSpPr/>
              <p:nvPr/>
            </p:nvSpPr>
            <p:spPr>
              <a:xfrm flipH="1">
                <a:off x="187560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" name="Line 234">
                <a:extLst>
                  <a:ext uri="{FF2B5EF4-FFF2-40B4-BE49-F238E27FC236}">
                    <a16:creationId xmlns:a16="http://schemas.microsoft.com/office/drawing/2014/main" id="{66179C14-9392-A500-07E9-DA7627FB87D4}"/>
                  </a:ext>
                </a:extLst>
              </p:cNvPr>
              <p:cNvSpPr/>
              <p:nvPr/>
            </p:nvSpPr>
            <p:spPr>
              <a:xfrm flipH="1">
                <a:off x="187560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" name="Line 235">
                <a:extLst>
                  <a:ext uri="{FF2B5EF4-FFF2-40B4-BE49-F238E27FC236}">
                    <a16:creationId xmlns:a16="http://schemas.microsoft.com/office/drawing/2014/main" id="{66FF8E7C-497E-4A78-4310-2460D016B5C5}"/>
                  </a:ext>
                </a:extLst>
              </p:cNvPr>
              <p:cNvSpPr/>
              <p:nvPr/>
            </p:nvSpPr>
            <p:spPr>
              <a:xfrm flipH="1">
                <a:off x="187560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" name="Line 236">
                <a:extLst>
                  <a:ext uri="{FF2B5EF4-FFF2-40B4-BE49-F238E27FC236}">
                    <a16:creationId xmlns:a16="http://schemas.microsoft.com/office/drawing/2014/main" id="{B0C8A3DD-694F-AD33-A620-6DA894A980E3}"/>
                  </a:ext>
                </a:extLst>
              </p:cNvPr>
              <p:cNvSpPr/>
              <p:nvPr/>
            </p:nvSpPr>
            <p:spPr>
              <a:xfrm flipH="1">
                <a:off x="187560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" name="Line 237">
                <a:extLst>
                  <a:ext uri="{FF2B5EF4-FFF2-40B4-BE49-F238E27FC236}">
                    <a16:creationId xmlns:a16="http://schemas.microsoft.com/office/drawing/2014/main" id="{F5FD77BD-0DE7-EA7A-BC27-D03A8EB83D95}"/>
                  </a:ext>
                </a:extLst>
              </p:cNvPr>
              <p:cNvSpPr/>
              <p:nvPr/>
            </p:nvSpPr>
            <p:spPr>
              <a:xfrm flipH="1">
                <a:off x="187560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" name="Line 238">
                <a:extLst>
                  <a:ext uri="{FF2B5EF4-FFF2-40B4-BE49-F238E27FC236}">
                    <a16:creationId xmlns:a16="http://schemas.microsoft.com/office/drawing/2014/main" id="{C49181E4-7D30-627A-2FE0-01EE6B5DA3C4}"/>
                  </a:ext>
                </a:extLst>
              </p:cNvPr>
              <p:cNvSpPr/>
              <p:nvPr/>
            </p:nvSpPr>
            <p:spPr>
              <a:xfrm flipH="1">
                <a:off x="187560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" name="Line 239">
                <a:extLst>
                  <a:ext uri="{FF2B5EF4-FFF2-40B4-BE49-F238E27FC236}">
                    <a16:creationId xmlns:a16="http://schemas.microsoft.com/office/drawing/2014/main" id="{A7BFA75B-BFF8-F509-9BA8-3E0E6162A4A5}"/>
                  </a:ext>
                </a:extLst>
              </p:cNvPr>
              <p:cNvSpPr/>
              <p:nvPr/>
            </p:nvSpPr>
            <p:spPr>
              <a:xfrm flipH="1">
                <a:off x="187704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" name="Line 240">
                <a:extLst>
                  <a:ext uri="{FF2B5EF4-FFF2-40B4-BE49-F238E27FC236}">
                    <a16:creationId xmlns:a16="http://schemas.microsoft.com/office/drawing/2014/main" id="{1E1C5AC6-B429-F7A3-5F46-B57B48DD8A77}"/>
                  </a:ext>
                </a:extLst>
              </p:cNvPr>
              <p:cNvSpPr/>
              <p:nvPr/>
            </p:nvSpPr>
            <p:spPr>
              <a:xfrm flipH="1">
                <a:off x="187560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" name="Line 241">
                <a:extLst>
                  <a:ext uri="{FF2B5EF4-FFF2-40B4-BE49-F238E27FC236}">
                    <a16:creationId xmlns:a16="http://schemas.microsoft.com/office/drawing/2014/main" id="{79D08CAD-DE6C-C2E6-8B07-D31004971935}"/>
                  </a:ext>
                </a:extLst>
              </p:cNvPr>
              <p:cNvSpPr/>
              <p:nvPr/>
            </p:nvSpPr>
            <p:spPr>
              <a:xfrm flipV="1">
                <a:off x="196812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" name="Line 242">
                <a:extLst>
                  <a:ext uri="{FF2B5EF4-FFF2-40B4-BE49-F238E27FC236}">
                    <a16:creationId xmlns:a16="http://schemas.microsoft.com/office/drawing/2014/main" id="{C3CCFEE6-EAEA-4C8C-3819-C9F9143545FE}"/>
                  </a:ext>
                </a:extLst>
              </p:cNvPr>
              <p:cNvSpPr/>
              <p:nvPr/>
            </p:nvSpPr>
            <p:spPr>
              <a:xfrm flipV="1">
                <a:off x="18756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" name="Line 243">
                <a:extLst>
                  <a:ext uri="{FF2B5EF4-FFF2-40B4-BE49-F238E27FC236}">
                    <a16:creationId xmlns:a16="http://schemas.microsoft.com/office/drawing/2014/main" id="{BD74A8FC-37AD-6275-DDC8-D4DE4A7938A7}"/>
                  </a:ext>
                </a:extLst>
              </p:cNvPr>
              <p:cNvSpPr/>
              <p:nvPr/>
            </p:nvSpPr>
            <p:spPr>
              <a:xfrm flipH="1">
                <a:off x="187560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35" name="CustomShape 244">
              <a:extLst>
                <a:ext uri="{FF2B5EF4-FFF2-40B4-BE49-F238E27FC236}">
                  <a16:creationId xmlns:a16="http://schemas.microsoft.com/office/drawing/2014/main" id="{611EC8B9-8F37-1B35-13FC-784F4325EB68}"/>
                </a:ext>
              </a:extLst>
            </p:cNvPr>
            <p:cNvSpPr/>
            <p:nvPr/>
          </p:nvSpPr>
          <p:spPr>
            <a:xfrm rot="16200000">
              <a:off x="157860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245">
              <a:extLst>
                <a:ext uri="{FF2B5EF4-FFF2-40B4-BE49-F238E27FC236}">
                  <a16:creationId xmlns:a16="http://schemas.microsoft.com/office/drawing/2014/main" id="{D595F76C-0550-6DD3-FE59-157810C1AC36}"/>
                </a:ext>
              </a:extLst>
            </p:cNvPr>
            <p:cNvSpPr/>
            <p:nvPr/>
          </p:nvSpPr>
          <p:spPr>
            <a:xfrm rot="16200000">
              <a:off x="158328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1" name="Group 246">
            <a:extLst>
              <a:ext uri="{FF2B5EF4-FFF2-40B4-BE49-F238E27FC236}">
                <a16:creationId xmlns:a16="http://schemas.microsoft.com/office/drawing/2014/main" id="{4840AE94-BE9D-0003-9077-11BBFF63231F}"/>
              </a:ext>
            </a:extLst>
          </p:cNvPr>
          <p:cNvGrpSpPr/>
          <p:nvPr/>
        </p:nvGrpSpPr>
        <p:grpSpPr>
          <a:xfrm>
            <a:off x="3407486" y="4145859"/>
            <a:ext cx="311642" cy="837462"/>
            <a:chOff x="1989360" y="1315080"/>
            <a:chExt cx="186480" cy="501120"/>
          </a:xfrm>
        </p:grpSpPr>
        <p:sp>
          <p:nvSpPr>
            <p:cNvPr id="252" name="CustomShape 247">
              <a:extLst>
                <a:ext uri="{FF2B5EF4-FFF2-40B4-BE49-F238E27FC236}">
                  <a16:creationId xmlns:a16="http://schemas.microsoft.com/office/drawing/2014/main" id="{A7672452-A52C-4B6C-D960-673ADFACE26F}"/>
                </a:ext>
              </a:extLst>
            </p:cNvPr>
            <p:cNvSpPr/>
            <p:nvPr/>
          </p:nvSpPr>
          <p:spPr>
            <a:xfrm rot="16200000">
              <a:off x="187920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53" name="Group 248">
              <a:extLst>
                <a:ext uri="{FF2B5EF4-FFF2-40B4-BE49-F238E27FC236}">
                  <a16:creationId xmlns:a16="http://schemas.microsoft.com/office/drawing/2014/main" id="{70EE79A4-C64E-4BE8-AA95-1F5B2EEDD2FC}"/>
                </a:ext>
              </a:extLst>
            </p:cNvPr>
            <p:cNvGrpSpPr/>
            <p:nvPr/>
          </p:nvGrpSpPr>
          <p:grpSpPr>
            <a:xfrm>
              <a:off x="2081880" y="1315080"/>
              <a:ext cx="93600" cy="501120"/>
              <a:chOff x="2081880" y="1315080"/>
              <a:chExt cx="93600" cy="501120"/>
            </a:xfrm>
          </p:grpSpPr>
          <p:sp>
            <p:nvSpPr>
              <p:cNvPr id="256" name="Line 249">
                <a:extLst>
                  <a:ext uri="{FF2B5EF4-FFF2-40B4-BE49-F238E27FC236}">
                    <a16:creationId xmlns:a16="http://schemas.microsoft.com/office/drawing/2014/main" id="{306AA068-A07C-8539-DD56-083FF7A7A308}"/>
                  </a:ext>
                </a:extLst>
              </p:cNvPr>
              <p:cNvSpPr/>
              <p:nvPr/>
            </p:nvSpPr>
            <p:spPr>
              <a:xfrm flipH="1">
                <a:off x="208188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" name="Line 250">
                <a:extLst>
                  <a:ext uri="{FF2B5EF4-FFF2-40B4-BE49-F238E27FC236}">
                    <a16:creationId xmlns:a16="http://schemas.microsoft.com/office/drawing/2014/main" id="{01B37DC7-8107-4F2E-837C-5A4C46CE7CC8}"/>
                  </a:ext>
                </a:extLst>
              </p:cNvPr>
              <p:cNvSpPr/>
              <p:nvPr/>
            </p:nvSpPr>
            <p:spPr>
              <a:xfrm flipH="1">
                <a:off x="208188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" name="Line 251">
                <a:extLst>
                  <a:ext uri="{FF2B5EF4-FFF2-40B4-BE49-F238E27FC236}">
                    <a16:creationId xmlns:a16="http://schemas.microsoft.com/office/drawing/2014/main" id="{F1E4E636-D41A-C43F-4CA4-ACDB71DD3539}"/>
                  </a:ext>
                </a:extLst>
              </p:cNvPr>
              <p:cNvSpPr/>
              <p:nvPr/>
            </p:nvSpPr>
            <p:spPr>
              <a:xfrm flipH="1">
                <a:off x="208188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" name="Line 252">
                <a:extLst>
                  <a:ext uri="{FF2B5EF4-FFF2-40B4-BE49-F238E27FC236}">
                    <a16:creationId xmlns:a16="http://schemas.microsoft.com/office/drawing/2014/main" id="{B5D8AC02-CDB0-043C-D415-A950E1CAAEDE}"/>
                  </a:ext>
                </a:extLst>
              </p:cNvPr>
              <p:cNvSpPr/>
              <p:nvPr/>
            </p:nvSpPr>
            <p:spPr>
              <a:xfrm flipH="1">
                <a:off x="208188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" name="Line 253">
                <a:extLst>
                  <a:ext uri="{FF2B5EF4-FFF2-40B4-BE49-F238E27FC236}">
                    <a16:creationId xmlns:a16="http://schemas.microsoft.com/office/drawing/2014/main" id="{C0495E26-CEC7-3C86-2170-C2CF2DE8DC99}"/>
                  </a:ext>
                </a:extLst>
              </p:cNvPr>
              <p:cNvSpPr/>
              <p:nvPr/>
            </p:nvSpPr>
            <p:spPr>
              <a:xfrm flipH="1">
                <a:off x="208188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" name="Line 254">
                <a:extLst>
                  <a:ext uri="{FF2B5EF4-FFF2-40B4-BE49-F238E27FC236}">
                    <a16:creationId xmlns:a16="http://schemas.microsoft.com/office/drawing/2014/main" id="{EB69CAE3-7B37-318C-859A-D4BA5D54FE94}"/>
                  </a:ext>
                </a:extLst>
              </p:cNvPr>
              <p:cNvSpPr/>
              <p:nvPr/>
            </p:nvSpPr>
            <p:spPr>
              <a:xfrm flipH="1">
                <a:off x="208188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" name="Line 255">
                <a:extLst>
                  <a:ext uri="{FF2B5EF4-FFF2-40B4-BE49-F238E27FC236}">
                    <a16:creationId xmlns:a16="http://schemas.microsoft.com/office/drawing/2014/main" id="{00DA255B-FB73-E58E-59EF-B62BB396CDB3}"/>
                  </a:ext>
                </a:extLst>
              </p:cNvPr>
              <p:cNvSpPr/>
              <p:nvPr/>
            </p:nvSpPr>
            <p:spPr>
              <a:xfrm flipH="1">
                <a:off x="208188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" name="Line 256">
                <a:extLst>
                  <a:ext uri="{FF2B5EF4-FFF2-40B4-BE49-F238E27FC236}">
                    <a16:creationId xmlns:a16="http://schemas.microsoft.com/office/drawing/2014/main" id="{25B82766-D2B1-4118-7E72-DFF0C5DABFAC}"/>
                  </a:ext>
                </a:extLst>
              </p:cNvPr>
              <p:cNvSpPr/>
              <p:nvPr/>
            </p:nvSpPr>
            <p:spPr>
              <a:xfrm flipH="1">
                <a:off x="208188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" name="Line 257">
                <a:extLst>
                  <a:ext uri="{FF2B5EF4-FFF2-40B4-BE49-F238E27FC236}">
                    <a16:creationId xmlns:a16="http://schemas.microsoft.com/office/drawing/2014/main" id="{A461D8E7-1808-6601-4354-865B306263BB}"/>
                  </a:ext>
                </a:extLst>
              </p:cNvPr>
              <p:cNvSpPr/>
              <p:nvPr/>
            </p:nvSpPr>
            <p:spPr>
              <a:xfrm flipH="1">
                <a:off x="208188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5" name="Line 258">
                <a:extLst>
                  <a:ext uri="{FF2B5EF4-FFF2-40B4-BE49-F238E27FC236}">
                    <a16:creationId xmlns:a16="http://schemas.microsoft.com/office/drawing/2014/main" id="{5A88F4EC-FA02-7AE5-62D6-CE7B8373DFAB}"/>
                  </a:ext>
                </a:extLst>
              </p:cNvPr>
              <p:cNvSpPr/>
              <p:nvPr/>
            </p:nvSpPr>
            <p:spPr>
              <a:xfrm flipH="1">
                <a:off x="208332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6" name="Line 259">
                <a:extLst>
                  <a:ext uri="{FF2B5EF4-FFF2-40B4-BE49-F238E27FC236}">
                    <a16:creationId xmlns:a16="http://schemas.microsoft.com/office/drawing/2014/main" id="{3A5EEB7D-4F6A-6D19-91B9-85C41C496044}"/>
                  </a:ext>
                </a:extLst>
              </p:cNvPr>
              <p:cNvSpPr/>
              <p:nvPr/>
            </p:nvSpPr>
            <p:spPr>
              <a:xfrm flipH="1">
                <a:off x="208188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7" name="Line 260">
                <a:extLst>
                  <a:ext uri="{FF2B5EF4-FFF2-40B4-BE49-F238E27FC236}">
                    <a16:creationId xmlns:a16="http://schemas.microsoft.com/office/drawing/2014/main" id="{AD95F578-3088-64DE-7E70-D3261FF250B2}"/>
                  </a:ext>
                </a:extLst>
              </p:cNvPr>
              <p:cNvSpPr/>
              <p:nvPr/>
            </p:nvSpPr>
            <p:spPr>
              <a:xfrm flipV="1">
                <a:off x="21744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8" name="Line 261">
                <a:extLst>
                  <a:ext uri="{FF2B5EF4-FFF2-40B4-BE49-F238E27FC236}">
                    <a16:creationId xmlns:a16="http://schemas.microsoft.com/office/drawing/2014/main" id="{BA70E91A-668A-72D1-9E17-00747F03A9C7}"/>
                  </a:ext>
                </a:extLst>
              </p:cNvPr>
              <p:cNvSpPr/>
              <p:nvPr/>
            </p:nvSpPr>
            <p:spPr>
              <a:xfrm flipV="1">
                <a:off x="20818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9" name="Line 262">
                <a:extLst>
                  <a:ext uri="{FF2B5EF4-FFF2-40B4-BE49-F238E27FC236}">
                    <a16:creationId xmlns:a16="http://schemas.microsoft.com/office/drawing/2014/main" id="{6CD2D6A0-4298-D1C0-5505-6132EA67B09B}"/>
                  </a:ext>
                </a:extLst>
              </p:cNvPr>
              <p:cNvSpPr/>
              <p:nvPr/>
            </p:nvSpPr>
            <p:spPr>
              <a:xfrm flipH="1">
                <a:off x="208188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54" name="CustomShape 263">
              <a:extLst>
                <a:ext uri="{FF2B5EF4-FFF2-40B4-BE49-F238E27FC236}">
                  <a16:creationId xmlns:a16="http://schemas.microsoft.com/office/drawing/2014/main" id="{9B5BB798-13F8-B514-A4DB-591E044DBAE6}"/>
                </a:ext>
              </a:extLst>
            </p:cNvPr>
            <p:cNvSpPr/>
            <p:nvPr/>
          </p:nvSpPr>
          <p:spPr>
            <a:xfrm rot="16200000">
              <a:off x="178488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264">
              <a:extLst>
                <a:ext uri="{FF2B5EF4-FFF2-40B4-BE49-F238E27FC236}">
                  <a16:creationId xmlns:a16="http://schemas.microsoft.com/office/drawing/2014/main" id="{04220D89-7480-7C78-B99C-A33F01692DE7}"/>
                </a:ext>
              </a:extLst>
            </p:cNvPr>
            <p:cNvSpPr/>
            <p:nvPr/>
          </p:nvSpPr>
          <p:spPr>
            <a:xfrm rot="16200000">
              <a:off x="178956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0" name="Group 265">
            <a:extLst>
              <a:ext uri="{FF2B5EF4-FFF2-40B4-BE49-F238E27FC236}">
                <a16:creationId xmlns:a16="http://schemas.microsoft.com/office/drawing/2014/main" id="{5253F456-AE27-173A-B8DC-7883075849B8}"/>
              </a:ext>
            </a:extLst>
          </p:cNvPr>
          <p:cNvGrpSpPr/>
          <p:nvPr/>
        </p:nvGrpSpPr>
        <p:grpSpPr>
          <a:xfrm>
            <a:off x="3752217" y="4145859"/>
            <a:ext cx="311642" cy="837462"/>
            <a:chOff x="2195640" y="1315080"/>
            <a:chExt cx="186480" cy="501120"/>
          </a:xfrm>
        </p:grpSpPr>
        <p:sp>
          <p:nvSpPr>
            <p:cNvPr id="271" name="CustomShape 266">
              <a:extLst>
                <a:ext uri="{FF2B5EF4-FFF2-40B4-BE49-F238E27FC236}">
                  <a16:creationId xmlns:a16="http://schemas.microsoft.com/office/drawing/2014/main" id="{23BAEFDA-D950-DE30-A91B-200E91E6D7C6}"/>
                </a:ext>
              </a:extLst>
            </p:cNvPr>
            <p:cNvSpPr/>
            <p:nvPr/>
          </p:nvSpPr>
          <p:spPr>
            <a:xfrm rot="16200000">
              <a:off x="208548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72" name="Group 267">
              <a:extLst>
                <a:ext uri="{FF2B5EF4-FFF2-40B4-BE49-F238E27FC236}">
                  <a16:creationId xmlns:a16="http://schemas.microsoft.com/office/drawing/2014/main" id="{37F986B4-E1B2-54C8-CCD9-67CD3E959E25}"/>
                </a:ext>
              </a:extLst>
            </p:cNvPr>
            <p:cNvGrpSpPr/>
            <p:nvPr/>
          </p:nvGrpSpPr>
          <p:grpSpPr>
            <a:xfrm>
              <a:off x="2288160" y="1315080"/>
              <a:ext cx="93600" cy="501120"/>
              <a:chOff x="2288160" y="1315080"/>
              <a:chExt cx="93600" cy="501120"/>
            </a:xfrm>
          </p:grpSpPr>
          <p:sp>
            <p:nvSpPr>
              <p:cNvPr id="275" name="Line 268">
                <a:extLst>
                  <a:ext uri="{FF2B5EF4-FFF2-40B4-BE49-F238E27FC236}">
                    <a16:creationId xmlns:a16="http://schemas.microsoft.com/office/drawing/2014/main" id="{B057922F-E751-25C5-4075-8458592E5CA4}"/>
                  </a:ext>
                </a:extLst>
              </p:cNvPr>
              <p:cNvSpPr/>
              <p:nvPr/>
            </p:nvSpPr>
            <p:spPr>
              <a:xfrm flipH="1">
                <a:off x="228816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" name="Line 269">
                <a:extLst>
                  <a:ext uri="{FF2B5EF4-FFF2-40B4-BE49-F238E27FC236}">
                    <a16:creationId xmlns:a16="http://schemas.microsoft.com/office/drawing/2014/main" id="{42525B5F-04A8-8ECA-087E-ED2FAFA45196}"/>
                  </a:ext>
                </a:extLst>
              </p:cNvPr>
              <p:cNvSpPr/>
              <p:nvPr/>
            </p:nvSpPr>
            <p:spPr>
              <a:xfrm flipH="1">
                <a:off x="228816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" name="Line 270">
                <a:extLst>
                  <a:ext uri="{FF2B5EF4-FFF2-40B4-BE49-F238E27FC236}">
                    <a16:creationId xmlns:a16="http://schemas.microsoft.com/office/drawing/2014/main" id="{654C3C89-5785-31D7-9BBA-E1C39938263E}"/>
                  </a:ext>
                </a:extLst>
              </p:cNvPr>
              <p:cNvSpPr/>
              <p:nvPr/>
            </p:nvSpPr>
            <p:spPr>
              <a:xfrm flipH="1">
                <a:off x="228816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" name="Line 271">
                <a:extLst>
                  <a:ext uri="{FF2B5EF4-FFF2-40B4-BE49-F238E27FC236}">
                    <a16:creationId xmlns:a16="http://schemas.microsoft.com/office/drawing/2014/main" id="{85B11C38-79B6-DB77-9C2A-4FD2DF646F3B}"/>
                  </a:ext>
                </a:extLst>
              </p:cNvPr>
              <p:cNvSpPr/>
              <p:nvPr/>
            </p:nvSpPr>
            <p:spPr>
              <a:xfrm flipH="1">
                <a:off x="228816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" name="Line 272">
                <a:extLst>
                  <a:ext uri="{FF2B5EF4-FFF2-40B4-BE49-F238E27FC236}">
                    <a16:creationId xmlns:a16="http://schemas.microsoft.com/office/drawing/2014/main" id="{20AC6640-A1FC-C389-9DD5-E914282352E1}"/>
                  </a:ext>
                </a:extLst>
              </p:cNvPr>
              <p:cNvSpPr/>
              <p:nvPr/>
            </p:nvSpPr>
            <p:spPr>
              <a:xfrm flipH="1">
                <a:off x="228816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" name="Line 273">
                <a:extLst>
                  <a:ext uri="{FF2B5EF4-FFF2-40B4-BE49-F238E27FC236}">
                    <a16:creationId xmlns:a16="http://schemas.microsoft.com/office/drawing/2014/main" id="{1235EC01-0528-4CA1-FC45-92D20A0942B6}"/>
                  </a:ext>
                </a:extLst>
              </p:cNvPr>
              <p:cNvSpPr/>
              <p:nvPr/>
            </p:nvSpPr>
            <p:spPr>
              <a:xfrm flipH="1">
                <a:off x="228816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" name="Line 274">
                <a:extLst>
                  <a:ext uri="{FF2B5EF4-FFF2-40B4-BE49-F238E27FC236}">
                    <a16:creationId xmlns:a16="http://schemas.microsoft.com/office/drawing/2014/main" id="{B8C53953-A275-A316-BEF0-A79732100398}"/>
                  </a:ext>
                </a:extLst>
              </p:cNvPr>
              <p:cNvSpPr/>
              <p:nvPr/>
            </p:nvSpPr>
            <p:spPr>
              <a:xfrm flipH="1">
                <a:off x="228816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" name="Line 275">
                <a:extLst>
                  <a:ext uri="{FF2B5EF4-FFF2-40B4-BE49-F238E27FC236}">
                    <a16:creationId xmlns:a16="http://schemas.microsoft.com/office/drawing/2014/main" id="{C2B5091E-9E6B-E893-D8DE-A7BCB9F56AEA}"/>
                  </a:ext>
                </a:extLst>
              </p:cNvPr>
              <p:cNvSpPr/>
              <p:nvPr/>
            </p:nvSpPr>
            <p:spPr>
              <a:xfrm flipH="1">
                <a:off x="228816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" name="Line 276">
                <a:extLst>
                  <a:ext uri="{FF2B5EF4-FFF2-40B4-BE49-F238E27FC236}">
                    <a16:creationId xmlns:a16="http://schemas.microsoft.com/office/drawing/2014/main" id="{1CD87137-26FB-BC17-0CD2-F233565469BC}"/>
                  </a:ext>
                </a:extLst>
              </p:cNvPr>
              <p:cNvSpPr/>
              <p:nvPr/>
            </p:nvSpPr>
            <p:spPr>
              <a:xfrm flipH="1">
                <a:off x="228816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" name="Line 277">
                <a:extLst>
                  <a:ext uri="{FF2B5EF4-FFF2-40B4-BE49-F238E27FC236}">
                    <a16:creationId xmlns:a16="http://schemas.microsoft.com/office/drawing/2014/main" id="{3F3D9737-F271-C63D-5DDA-37ECDAA28F1A}"/>
                  </a:ext>
                </a:extLst>
              </p:cNvPr>
              <p:cNvSpPr/>
              <p:nvPr/>
            </p:nvSpPr>
            <p:spPr>
              <a:xfrm flipH="1">
                <a:off x="228960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" name="Line 278">
                <a:extLst>
                  <a:ext uri="{FF2B5EF4-FFF2-40B4-BE49-F238E27FC236}">
                    <a16:creationId xmlns:a16="http://schemas.microsoft.com/office/drawing/2014/main" id="{8BAF436A-9B11-FD5B-0435-88E43B9776F3}"/>
                  </a:ext>
                </a:extLst>
              </p:cNvPr>
              <p:cNvSpPr/>
              <p:nvPr/>
            </p:nvSpPr>
            <p:spPr>
              <a:xfrm flipH="1">
                <a:off x="228816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" name="Line 279">
                <a:extLst>
                  <a:ext uri="{FF2B5EF4-FFF2-40B4-BE49-F238E27FC236}">
                    <a16:creationId xmlns:a16="http://schemas.microsoft.com/office/drawing/2014/main" id="{5B73BB0C-4F35-2BE3-875B-070BA22478A2}"/>
                  </a:ext>
                </a:extLst>
              </p:cNvPr>
              <p:cNvSpPr/>
              <p:nvPr/>
            </p:nvSpPr>
            <p:spPr>
              <a:xfrm flipV="1">
                <a:off x="23806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" name="Line 280">
                <a:extLst>
                  <a:ext uri="{FF2B5EF4-FFF2-40B4-BE49-F238E27FC236}">
                    <a16:creationId xmlns:a16="http://schemas.microsoft.com/office/drawing/2014/main" id="{39FA2F5F-883A-BB3C-83A7-1CBF0E36300F}"/>
                  </a:ext>
                </a:extLst>
              </p:cNvPr>
              <p:cNvSpPr/>
              <p:nvPr/>
            </p:nvSpPr>
            <p:spPr>
              <a:xfrm flipV="1">
                <a:off x="228816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" name="Line 281">
                <a:extLst>
                  <a:ext uri="{FF2B5EF4-FFF2-40B4-BE49-F238E27FC236}">
                    <a16:creationId xmlns:a16="http://schemas.microsoft.com/office/drawing/2014/main" id="{24B9909E-1A84-84F1-42B1-165D1696B265}"/>
                  </a:ext>
                </a:extLst>
              </p:cNvPr>
              <p:cNvSpPr/>
              <p:nvPr/>
            </p:nvSpPr>
            <p:spPr>
              <a:xfrm flipH="1">
                <a:off x="228816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73" name="CustomShape 282">
              <a:extLst>
                <a:ext uri="{FF2B5EF4-FFF2-40B4-BE49-F238E27FC236}">
                  <a16:creationId xmlns:a16="http://schemas.microsoft.com/office/drawing/2014/main" id="{C0E8E6E1-0A33-95CE-F5AF-DE5F2D0FA6FA}"/>
                </a:ext>
              </a:extLst>
            </p:cNvPr>
            <p:cNvSpPr/>
            <p:nvPr/>
          </p:nvSpPr>
          <p:spPr>
            <a:xfrm rot="16200000">
              <a:off x="199116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283">
              <a:extLst>
                <a:ext uri="{FF2B5EF4-FFF2-40B4-BE49-F238E27FC236}">
                  <a16:creationId xmlns:a16="http://schemas.microsoft.com/office/drawing/2014/main" id="{93D8B905-5894-C53B-74E9-39002C7E1AFD}"/>
                </a:ext>
              </a:extLst>
            </p:cNvPr>
            <p:cNvSpPr/>
            <p:nvPr/>
          </p:nvSpPr>
          <p:spPr>
            <a:xfrm rot="16200000">
              <a:off x="199584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89" name="Group 284">
            <a:extLst>
              <a:ext uri="{FF2B5EF4-FFF2-40B4-BE49-F238E27FC236}">
                <a16:creationId xmlns:a16="http://schemas.microsoft.com/office/drawing/2014/main" id="{7413704D-37B7-2141-836D-87A26C756183}"/>
              </a:ext>
            </a:extLst>
          </p:cNvPr>
          <p:cNvGrpSpPr/>
          <p:nvPr/>
        </p:nvGrpSpPr>
        <p:grpSpPr>
          <a:xfrm>
            <a:off x="4097549" y="4145859"/>
            <a:ext cx="311642" cy="837462"/>
            <a:chOff x="2402280" y="1315080"/>
            <a:chExt cx="186480" cy="501120"/>
          </a:xfrm>
        </p:grpSpPr>
        <p:sp>
          <p:nvSpPr>
            <p:cNvPr id="290" name="CustomShape 285">
              <a:extLst>
                <a:ext uri="{FF2B5EF4-FFF2-40B4-BE49-F238E27FC236}">
                  <a16:creationId xmlns:a16="http://schemas.microsoft.com/office/drawing/2014/main" id="{A833929C-F693-FACE-94E9-6FF164CE78A3}"/>
                </a:ext>
              </a:extLst>
            </p:cNvPr>
            <p:cNvSpPr/>
            <p:nvPr/>
          </p:nvSpPr>
          <p:spPr>
            <a:xfrm rot="16200000">
              <a:off x="229212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91" name="Group 286">
              <a:extLst>
                <a:ext uri="{FF2B5EF4-FFF2-40B4-BE49-F238E27FC236}">
                  <a16:creationId xmlns:a16="http://schemas.microsoft.com/office/drawing/2014/main" id="{D8C268F1-66C0-1D11-F468-4D3B8D20AF41}"/>
                </a:ext>
              </a:extLst>
            </p:cNvPr>
            <p:cNvGrpSpPr/>
            <p:nvPr/>
          </p:nvGrpSpPr>
          <p:grpSpPr>
            <a:xfrm>
              <a:off x="2494800" y="1315080"/>
              <a:ext cx="93600" cy="501120"/>
              <a:chOff x="2494800" y="1315080"/>
              <a:chExt cx="93600" cy="501120"/>
            </a:xfrm>
          </p:grpSpPr>
          <p:sp>
            <p:nvSpPr>
              <p:cNvPr id="294" name="Line 287">
                <a:extLst>
                  <a:ext uri="{FF2B5EF4-FFF2-40B4-BE49-F238E27FC236}">
                    <a16:creationId xmlns:a16="http://schemas.microsoft.com/office/drawing/2014/main" id="{F1E05F82-C3E6-4F71-C436-089C927421B7}"/>
                  </a:ext>
                </a:extLst>
              </p:cNvPr>
              <p:cNvSpPr/>
              <p:nvPr/>
            </p:nvSpPr>
            <p:spPr>
              <a:xfrm flipH="1">
                <a:off x="249480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" name="Line 288">
                <a:extLst>
                  <a:ext uri="{FF2B5EF4-FFF2-40B4-BE49-F238E27FC236}">
                    <a16:creationId xmlns:a16="http://schemas.microsoft.com/office/drawing/2014/main" id="{05819466-9A7A-DA23-B861-A23A3833562F}"/>
                  </a:ext>
                </a:extLst>
              </p:cNvPr>
              <p:cNvSpPr/>
              <p:nvPr/>
            </p:nvSpPr>
            <p:spPr>
              <a:xfrm flipH="1">
                <a:off x="249480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" name="Line 289">
                <a:extLst>
                  <a:ext uri="{FF2B5EF4-FFF2-40B4-BE49-F238E27FC236}">
                    <a16:creationId xmlns:a16="http://schemas.microsoft.com/office/drawing/2014/main" id="{3CA10B6D-8505-CA76-E7A2-2199003ACCAB}"/>
                  </a:ext>
                </a:extLst>
              </p:cNvPr>
              <p:cNvSpPr/>
              <p:nvPr/>
            </p:nvSpPr>
            <p:spPr>
              <a:xfrm flipH="1">
                <a:off x="249480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" name="Line 290">
                <a:extLst>
                  <a:ext uri="{FF2B5EF4-FFF2-40B4-BE49-F238E27FC236}">
                    <a16:creationId xmlns:a16="http://schemas.microsoft.com/office/drawing/2014/main" id="{82AF05E0-FFF2-5202-CADE-492AC2176C69}"/>
                  </a:ext>
                </a:extLst>
              </p:cNvPr>
              <p:cNvSpPr/>
              <p:nvPr/>
            </p:nvSpPr>
            <p:spPr>
              <a:xfrm flipH="1">
                <a:off x="249480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" name="Line 291">
                <a:extLst>
                  <a:ext uri="{FF2B5EF4-FFF2-40B4-BE49-F238E27FC236}">
                    <a16:creationId xmlns:a16="http://schemas.microsoft.com/office/drawing/2014/main" id="{A57F95DF-AD58-C1B3-4369-CA5265B30F6C}"/>
                  </a:ext>
                </a:extLst>
              </p:cNvPr>
              <p:cNvSpPr/>
              <p:nvPr/>
            </p:nvSpPr>
            <p:spPr>
              <a:xfrm flipH="1">
                <a:off x="249480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" name="Line 292">
                <a:extLst>
                  <a:ext uri="{FF2B5EF4-FFF2-40B4-BE49-F238E27FC236}">
                    <a16:creationId xmlns:a16="http://schemas.microsoft.com/office/drawing/2014/main" id="{5B1CFB8A-5A2C-C328-B18A-C64F54910A42}"/>
                  </a:ext>
                </a:extLst>
              </p:cNvPr>
              <p:cNvSpPr/>
              <p:nvPr/>
            </p:nvSpPr>
            <p:spPr>
              <a:xfrm flipH="1">
                <a:off x="249480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" name="Line 293">
                <a:extLst>
                  <a:ext uri="{FF2B5EF4-FFF2-40B4-BE49-F238E27FC236}">
                    <a16:creationId xmlns:a16="http://schemas.microsoft.com/office/drawing/2014/main" id="{A765DFDD-C4C9-B135-43F6-350357D69437}"/>
                  </a:ext>
                </a:extLst>
              </p:cNvPr>
              <p:cNvSpPr/>
              <p:nvPr/>
            </p:nvSpPr>
            <p:spPr>
              <a:xfrm flipH="1">
                <a:off x="249480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" name="Line 294">
                <a:extLst>
                  <a:ext uri="{FF2B5EF4-FFF2-40B4-BE49-F238E27FC236}">
                    <a16:creationId xmlns:a16="http://schemas.microsoft.com/office/drawing/2014/main" id="{51CF13DD-396F-A3F5-A382-25DD0C70E971}"/>
                  </a:ext>
                </a:extLst>
              </p:cNvPr>
              <p:cNvSpPr/>
              <p:nvPr/>
            </p:nvSpPr>
            <p:spPr>
              <a:xfrm flipH="1">
                <a:off x="249480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" name="Line 295">
                <a:extLst>
                  <a:ext uri="{FF2B5EF4-FFF2-40B4-BE49-F238E27FC236}">
                    <a16:creationId xmlns:a16="http://schemas.microsoft.com/office/drawing/2014/main" id="{B176F6B2-9092-6997-61D5-04D0D0736B86}"/>
                  </a:ext>
                </a:extLst>
              </p:cNvPr>
              <p:cNvSpPr/>
              <p:nvPr/>
            </p:nvSpPr>
            <p:spPr>
              <a:xfrm flipH="1">
                <a:off x="249480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" name="Line 296">
                <a:extLst>
                  <a:ext uri="{FF2B5EF4-FFF2-40B4-BE49-F238E27FC236}">
                    <a16:creationId xmlns:a16="http://schemas.microsoft.com/office/drawing/2014/main" id="{B97A8E69-5E2D-1DD4-7B28-974307747F92}"/>
                  </a:ext>
                </a:extLst>
              </p:cNvPr>
              <p:cNvSpPr/>
              <p:nvPr/>
            </p:nvSpPr>
            <p:spPr>
              <a:xfrm flipH="1">
                <a:off x="249624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" name="Line 297">
                <a:extLst>
                  <a:ext uri="{FF2B5EF4-FFF2-40B4-BE49-F238E27FC236}">
                    <a16:creationId xmlns:a16="http://schemas.microsoft.com/office/drawing/2014/main" id="{840C51C1-C13A-84E0-72EE-FEAA993C782F}"/>
                  </a:ext>
                </a:extLst>
              </p:cNvPr>
              <p:cNvSpPr/>
              <p:nvPr/>
            </p:nvSpPr>
            <p:spPr>
              <a:xfrm flipH="1">
                <a:off x="249480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" name="Line 298">
                <a:extLst>
                  <a:ext uri="{FF2B5EF4-FFF2-40B4-BE49-F238E27FC236}">
                    <a16:creationId xmlns:a16="http://schemas.microsoft.com/office/drawing/2014/main" id="{17B61E98-EA7C-1BE9-0872-8D0460BAD153}"/>
                  </a:ext>
                </a:extLst>
              </p:cNvPr>
              <p:cNvSpPr/>
              <p:nvPr/>
            </p:nvSpPr>
            <p:spPr>
              <a:xfrm flipV="1">
                <a:off x="258732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6" name="Line 299">
                <a:extLst>
                  <a:ext uri="{FF2B5EF4-FFF2-40B4-BE49-F238E27FC236}">
                    <a16:creationId xmlns:a16="http://schemas.microsoft.com/office/drawing/2014/main" id="{8EB6CFA4-BBE7-BAB6-D957-FC9AD460836C}"/>
                  </a:ext>
                </a:extLst>
              </p:cNvPr>
              <p:cNvSpPr/>
              <p:nvPr/>
            </p:nvSpPr>
            <p:spPr>
              <a:xfrm flipV="1">
                <a:off x="24948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7" name="Line 300">
                <a:extLst>
                  <a:ext uri="{FF2B5EF4-FFF2-40B4-BE49-F238E27FC236}">
                    <a16:creationId xmlns:a16="http://schemas.microsoft.com/office/drawing/2014/main" id="{D6336C55-B009-C7A1-2621-4ACCB4B305AA}"/>
                  </a:ext>
                </a:extLst>
              </p:cNvPr>
              <p:cNvSpPr/>
              <p:nvPr/>
            </p:nvSpPr>
            <p:spPr>
              <a:xfrm flipH="1">
                <a:off x="249480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92" name="CustomShape 301">
              <a:extLst>
                <a:ext uri="{FF2B5EF4-FFF2-40B4-BE49-F238E27FC236}">
                  <a16:creationId xmlns:a16="http://schemas.microsoft.com/office/drawing/2014/main" id="{D08580DF-E45D-0123-2B71-01277233413F}"/>
                </a:ext>
              </a:extLst>
            </p:cNvPr>
            <p:cNvSpPr/>
            <p:nvPr/>
          </p:nvSpPr>
          <p:spPr>
            <a:xfrm rot="16200000">
              <a:off x="219780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302">
              <a:extLst>
                <a:ext uri="{FF2B5EF4-FFF2-40B4-BE49-F238E27FC236}">
                  <a16:creationId xmlns:a16="http://schemas.microsoft.com/office/drawing/2014/main" id="{B6FB277C-534B-5878-59D5-79FDC7B34D7C}"/>
                </a:ext>
              </a:extLst>
            </p:cNvPr>
            <p:cNvSpPr/>
            <p:nvPr/>
          </p:nvSpPr>
          <p:spPr>
            <a:xfrm rot="16200000">
              <a:off x="220248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8" name="Group 303">
            <a:extLst>
              <a:ext uri="{FF2B5EF4-FFF2-40B4-BE49-F238E27FC236}">
                <a16:creationId xmlns:a16="http://schemas.microsoft.com/office/drawing/2014/main" id="{C03F1984-B76C-3509-7733-8042E3997C8C}"/>
              </a:ext>
            </a:extLst>
          </p:cNvPr>
          <p:cNvGrpSpPr/>
          <p:nvPr/>
        </p:nvGrpSpPr>
        <p:grpSpPr>
          <a:xfrm>
            <a:off x="4442280" y="4145859"/>
            <a:ext cx="311642" cy="837462"/>
            <a:chOff x="2608560" y="1315080"/>
            <a:chExt cx="186480" cy="501120"/>
          </a:xfrm>
        </p:grpSpPr>
        <p:sp>
          <p:nvSpPr>
            <p:cNvPr id="309" name="CustomShape 304">
              <a:extLst>
                <a:ext uri="{FF2B5EF4-FFF2-40B4-BE49-F238E27FC236}">
                  <a16:creationId xmlns:a16="http://schemas.microsoft.com/office/drawing/2014/main" id="{74C19F25-D0AC-54EA-FC07-3E97484D35CA}"/>
                </a:ext>
              </a:extLst>
            </p:cNvPr>
            <p:cNvSpPr/>
            <p:nvPr/>
          </p:nvSpPr>
          <p:spPr>
            <a:xfrm rot="16200000">
              <a:off x="249840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10" name="Group 305">
              <a:extLst>
                <a:ext uri="{FF2B5EF4-FFF2-40B4-BE49-F238E27FC236}">
                  <a16:creationId xmlns:a16="http://schemas.microsoft.com/office/drawing/2014/main" id="{A0B696BD-9FE9-A2C4-4D0D-467D3B2989E2}"/>
                </a:ext>
              </a:extLst>
            </p:cNvPr>
            <p:cNvGrpSpPr/>
            <p:nvPr/>
          </p:nvGrpSpPr>
          <p:grpSpPr>
            <a:xfrm>
              <a:off x="2701080" y="1315080"/>
              <a:ext cx="93600" cy="501120"/>
              <a:chOff x="2701080" y="1315080"/>
              <a:chExt cx="93600" cy="501120"/>
            </a:xfrm>
          </p:grpSpPr>
          <p:sp>
            <p:nvSpPr>
              <p:cNvPr id="313" name="Line 306">
                <a:extLst>
                  <a:ext uri="{FF2B5EF4-FFF2-40B4-BE49-F238E27FC236}">
                    <a16:creationId xmlns:a16="http://schemas.microsoft.com/office/drawing/2014/main" id="{5A296955-6215-BE95-A351-E93E56748EAE}"/>
                  </a:ext>
                </a:extLst>
              </p:cNvPr>
              <p:cNvSpPr/>
              <p:nvPr/>
            </p:nvSpPr>
            <p:spPr>
              <a:xfrm flipH="1">
                <a:off x="270108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" name="Line 307">
                <a:extLst>
                  <a:ext uri="{FF2B5EF4-FFF2-40B4-BE49-F238E27FC236}">
                    <a16:creationId xmlns:a16="http://schemas.microsoft.com/office/drawing/2014/main" id="{C3ECD8F7-21C1-7950-85AE-8246DE315F52}"/>
                  </a:ext>
                </a:extLst>
              </p:cNvPr>
              <p:cNvSpPr/>
              <p:nvPr/>
            </p:nvSpPr>
            <p:spPr>
              <a:xfrm flipH="1">
                <a:off x="270108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" name="Line 308">
                <a:extLst>
                  <a:ext uri="{FF2B5EF4-FFF2-40B4-BE49-F238E27FC236}">
                    <a16:creationId xmlns:a16="http://schemas.microsoft.com/office/drawing/2014/main" id="{F3CC3050-094A-58A2-302C-A80C4D02F6B7}"/>
                  </a:ext>
                </a:extLst>
              </p:cNvPr>
              <p:cNvSpPr/>
              <p:nvPr/>
            </p:nvSpPr>
            <p:spPr>
              <a:xfrm flipH="1">
                <a:off x="270108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" name="Line 309">
                <a:extLst>
                  <a:ext uri="{FF2B5EF4-FFF2-40B4-BE49-F238E27FC236}">
                    <a16:creationId xmlns:a16="http://schemas.microsoft.com/office/drawing/2014/main" id="{A12BCDB3-EB34-0868-36BB-3CBFC2E6FCC4}"/>
                  </a:ext>
                </a:extLst>
              </p:cNvPr>
              <p:cNvSpPr/>
              <p:nvPr/>
            </p:nvSpPr>
            <p:spPr>
              <a:xfrm flipH="1">
                <a:off x="270108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" name="Line 310">
                <a:extLst>
                  <a:ext uri="{FF2B5EF4-FFF2-40B4-BE49-F238E27FC236}">
                    <a16:creationId xmlns:a16="http://schemas.microsoft.com/office/drawing/2014/main" id="{36070E14-364D-6F70-8244-25732BB2B9CD}"/>
                  </a:ext>
                </a:extLst>
              </p:cNvPr>
              <p:cNvSpPr/>
              <p:nvPr/>
            </p:nvSpPr>
            <p:spPr>
              <a:xfrm flipH="1">
                <a:off x="270108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" name="Line 311">
                <a:extLst>
                  <a:ext uri="{FF2B5EF4-FFF2-40B4-BE49-F238E27FC236}">
                    <a16:creationId xmlns:a16="http://schemas.microsoft.com/office/drawing/2014/main" id="{997385D5-DD98-06D7-8D28-76053E473B72}"/>
                  </a:ext>
                </a:extLst>
              </p:cNvPr>
              <p:cNvSpPr/>
              <p:nvPr/>
            </p:nvSpPr>
            <p:spPr>
              <a:xfrm flipH="1">
                <a:off x="270108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" name="Line 312">
                <a:extLst>
                  <a:ext uri="{FF2B5EF4-FFF2-40B4-BE49-F238E27FC236}">
                    <a16:creationId xmlns:a16="http://schemas.microsoft.com/office/drawing/2014/main" id="{C1D6B037-A3A8-BCEB-E8BE-2AADF360E22A}"/>
                  </a:ext>
                </a:extLst>
              </p:cNvPr>
              <p:cNvSpPr/>
              <p:nvPr/>
            </p:nvSpPr>
            <p:spPr>
              <a:xfrm flipH="1">
                <a:off x="270108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" name="Line 313">
                <a:extLst>
                  <a:ext uri="{FF2B5EF4-FFF2-40B4-BE49-F238E27FC236}">
                    <a16:creationId xmlns:a16="http://schemas.microsoft.com/office/drawing/2014/main" id="{7048C789-26B8-0235-394E-03548EDED0D1}"/>
                  </a:ext>
                </a:extLst>
              </p:cNvPr>
              <p:cNvSpPr/>
              <p:nvPr/>
            </p:nvSpPr>
            <p:spPr>
              <a:xfrm flipH="1">
                <a:off x="270108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" name="Line 314">
                <a:extLst>
                  <a:ext uri="{FF2B5EF4-FFF2-40B4-BE49-F238E27FC236}">
                    <a16:creationId xmlns:a16="http://schemas.microsoft.com/office/drawing/2014/main" id="{973672AF-76F8-042C-4EB1-73D1C90516BD}"/>
                  </a:ext>
                </a:extLst>
              </p:cNvPr>
              <p:cNvSpPr/>
              <p:nvPr/>
            </p:nvSpPr>
            <p:spPr>
              <a:xfrm flipH="1">
                <a:off x="270108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" name="Line 315">
                <a:extLst>
                  <a:ext uri="{FF2B5EF4-FFF2-40B4-BE49-F238E27FC236}">
                    <a16:creationId xmlns:a16="http://schemas.microsoft.com/office/drawing/2014/main" id="{486F329B-0877-94BF-18CD-490EDB1B2A6C}"/>
                  </a:ext>
                </a:extLst>
              </p:cNvPr>
              <p:cNvSpPr/>
              <p:nvPr/>
            </p:nvSpPr>
            <p:spPr>
              <a:xfrm flipH="1">
                <a:off x="270252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" name="Line 316">
                <a:extLst>
                  <a:ext uri="{FF2B5EF4-FFF2-40B4-BE49-F238E27FC236}">
                    <a16:creationId xmlns:a16="http://schemas.microsoft.com/office/drawing/2014/main" id="{8E4EFA65-99A7-024D-E060-F214D1741E4C}"/>
                  </a:ext>
                </a:extLst>
              </p:cNvPr>
              <p:cNvSpPr/>
              <p:nvPr/>
            </p:nvSpPr>
            <p:spPr>
              <a:xfrm flipH="1">
                <a:off x="270108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" name="Line 317">
                <a:extLst>
                  <a:ext uri="{FF2B5EF4-FFF2-40B4-BE49-F238E27FC236}">
                    <a16:creationId xmlns:a16="http://schemas.microsoft.com/office/drawing/2014/main" id="{F8EDE7D6-6DD7-4F53-E3EA-A7C5C4D6358B}"/>
                  </a:ext>
                </a:extLst>
              </p:cNvPr>
              <p:cNvSpPr/>
              <p:nvPr/>
            </p:nvSpPr>
            <p:spPr>
              <a:xfrm flipV="1">
                <a:off x="27936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" name="Line 318">
                <a:extLst>
                  <a:ext uri="{FF2B5EF4-FFF2-40B4-BE49-F238E27FC236}">
                    <a16:creationId xmlns:a16="http://schemas.microsoft.com/office/drawing/2014/main" id="{A9B5584C-5646-B926-AEE4-50AE7B9560B9}"/>
                  </a:ext>
                </a:extLst>
              </p:cNvPr>
              <p:cNvSpPr/>
              <p:nvPr/>
            </p:nvSpPr>
            <p:spPr>
              <a:xfrm flipV="1">
                <a:off x="27010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" name="Line 319">
                <a:extLst>
                  <a:ext uri="{FF2B5EF4-FFF2-40B4-BE49-F238E27FC236}">
                    <a16:creationId xmlns:a16="http://schemas.microsoft.com/office/drawing/2014/main" id="{E4C02292-E7B7-856B-4CA2-A1940D708065}"/>
                  </a:ext>
                </a:extLst>
              </p:cNvPr>
              <p:cNvSpPr/>
              <p:nvPr/>
            </p:nvSpPr>
            <p:spPr>
              <a:xfrm flipH="1">
                <a:off x="270108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11" name="CustomShape 320">
              <a:extLst>
                <a:ext uri="{FF2B5EF4-FFF2-40B4-BE49-F238E27FC236}">
                  <a16:creationId xmlns:a16="http://schemas.microsoft.com/office/drawing/2014/main" id="{CF3214AC-FDD0-96E6-18F9-C163F7FD4550}"/>
                </a:ext>
              </a:extLst>
            </p:cNvPr>
            <p:cNvSpPr/>
            <p:nvPr/>
          </p:nvSpPr>
          <p:spPr>
            <a:xfrm rot="16200000">
              <a:off x="240408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321">
              <a:extLst>
                <a:ext uri="{FF2B5EF4-FFF2-40B4-BE49-F238E27FC236}">
                  <a16:creationId xmlns:a16="http://schemas.microsoft.com/office/drawing/2014/main" id="{785323B6-CEBF-2486-9A4E-2C5F578ECB83}"/>
                </a:ext>
              </a:extLst>
            </p:cNvPr>
            <p:cNvSpPr/>
            <p:nvPr/>
          </p:nvSpPr>
          <p:spPr>
            <a:xfrm rot="16200000">
              <a:off x="240876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27" name="Group 322">
            <a:extLst>
              <a:ext uri="{FF2B5EF4-FFF2-40B4-BE49-F238E27FC236}">
                <a16:creationId xmlns:a16="http://schemas.microsoft.com/office/drawing/2014/main" id="{FC6CB628-F01F-AC6D-4896-D91950EFB685}"/>
              </a:ext>
            </a:extLst>
          </p:cNvPr>
          <p:cNvGrpSpPr/>
          <p:nvPr/>
        </p:nvGrpSpPr>
        <p:grpSpPr>
          <a:xfrm>
            <a:off x="4787011" y="4145859"/>
            <a:ext cx="311642" cy="837462"/>
            <a:chOff x="2814840" y="1315080"/>
            <a:chExt cx="186480" cy="501120"/>
          </a:xfrm>
        </p:grpSpPr>
        <p:sp>
          <p:nvSpPr>
            <p:cNvPr id="328" name="CustomShape 323">
              <a:extLst>
                <a:ext uri="{FF2B5EF4-FFF2-40B4-BE49-F238E27FC236}">
                  <a16:creationId xmlns:a16="http://schemas.microsoft.com/office/drawing/2014/main" id="{A56BCBD6-97E3-DB53-D9AC-B1309E6A77FF}"/>
                </a:ext>
              </a:extLst>
            </p:cNvPr>
            <p:cNvSpPr/>
            <p:nvPr/>
          </p:nvSpPr>
          <p:spPr>
            <a:xfrm rot="16200000">
              <a:off x="270468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29" name="Group 324">
              <a:extLst>
                <a:ext uri="{FF2B5EF4-FFF2-40B4-BE49-F238E27FC236}">
                  <a16:creationId xmlns:a16="http://schemas.microsoft.com/office/drawing/2014/main" id="{9F6051BA-C7A2-9F39-64D8-17D2ED66338B}"/>
                </a:ext>
              </a:extLst>
            </p:cNvPr>
            <p:cNvGrpSpPr/>
            <p:nvPr/>
          </p:nvGrpSpPr>
          <p:grpSpPr>
            <a:xfrm>
              <a:off x="2907360" y="1315080"/>
              <a:ext cx="93600" cy="501120"/>
              <a:chOff x="2907360" y="1315080"/>
              <a:chExt cx="93600" cy="501120"/>
            </a:xfrm>
          </p:grpSpPr>
          <p:sp>
            <p:nvSpPr>
              <p:cNvPr id="332" name="Line 325">
                <a:extLst>
                  <a:ext uri="{FF2B5EF4-FFF2-40B4-BE49-F238E27FC236}">
                    <a16:creationId xmlns:a16="http://schemas.microsoft.com/office/drawing/2014/main" id="{D5C29379-5892-09E6-DE72-DF0EF5BD9904}"/>
                  </a:ext>
                </a:extLst>
              </p:cNvPr>
              <p:cNvSpPr/>
              <p:nvPr/>
            </p:nvSpPr>
            <p:spPr>
              <a:xfrm flipH="1">
                <a:off x="290736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" name="Line 326">
                <a:extLst>
                  <a:ext uri="{FF2B5EF4-FFF2-40B4-BE49-F238E27FC236}">
                    <a16:creationId xmlns:a16="http://schemas.microsoft.com/office/drawing/2014/main" id="{26FE2EEE-68E9-E72F-2DA7-EC972C710970}"/>
                  </a:ext>
                </a:extLst>
              </p:cNvPr>
              <p:cNvSpPr/>
              <p:nvPr/>
            </p:nvSpPr>
            <p:spPr>
              <a:xfrm flipH="1">
                <a:off x="290736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" name="Line 327">
                <a:extLst>
                  <a:ext uri="{FF2B5EF4-FFF2-40B4-BE49-F238E27FC236}">
                    <a16:creationId xmlns:a16="http://schemas.microsoft.com/office/drawing/2014/main" id="{02A1CDC9-AD9D-EDA1-E546-BF60248B9756}"/>
                  </a:ext>
                </a:extLst>
              </p:cNvPr>
              <p:cNvSpPr/>
              <p:nvPr/>
            </p:nvSpPr>
            <p:spPr>
              <a:xfrm flipH="1">
                <a:off x="290736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" name="Line 328">
                <a:extLst>
                  <a:ext uri="{FF2B5EF4-FFF2-40B4-BE49-F238E27FC236}">
                    <a16:creationId xmlns:a16="http://schemas.microsoft.com/office/drawing/2014/main" id="{3CF585B9-4182-E28D-7EF9-7675A7FC9C9E}"/>
                  </a:ext>
                </a:extLst>
              </p:cNvPr>
              <p:cNvSpPr/>
              <p:nvPr/>
            </p:nvSpPr>
            <p:spPr>
              <a:xfrm flipH="1">
                <a:off x="290736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" name="Line 329">
                <a:extLst>
                  <a:ext uri="{FF2B5EF4-FFF2-40B4-BE49-F238E27FC236}">
                    <a16:creationId xmlns:a16="http://schemas.microsoft.com/office/drawing/2014/main" id="{B68859C3-6181-562C-A9AC-FDA29808CCBC}"/>
                  </a:ext>
                </a:extLst>
              </p:cNvPr>
              <p:cNvSpPr/>
              <p:nvPr/>
            </p:nvSpPr>
            <p:spPr>
              <a:xfrm flipH="1">
                <a:off x="290736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" name="Line 330">
                <a:extLst>
                  <a:ext uri="{FF2B5EF4-FFF2-40B4-BE49-F238E27FC236}">
                    <a16:creationId xmlns:a16="http://schemas.microsoft.com/office/drawing/2014/main" id="{CD92DDE2-61FE-9A1E-4E31-434688707E5D}"/>
                  </a:ext>
                </a:extLst>
              </p:cNvPr>
              <p:cNvSpPr/>
              <p:nvPr/>
            </p:nvSpPr>
            <p:spPr>
              <a:xfrm flipH="1">
                <a:off x="290736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" name="Line 331">
                <a:extLst>
                  <a:ext uri="{FF2B5EF4-FFF2-40B4-BE49-F238E27FC236}">
                    <a16:creationId xmlns:a16="http://schemas.microsoft.com/office/drawing/2014/main" id="{7B1E4A2E-973C-E1ED-2CA1-2B1D5169E54D}"/>
                  </a:ext>
                </a:extLst>
              </p:cNvPr>
              <p:cNvSpPr/>
              <p:nvPr/>
            </p:nvSpPr>
            <p:spPr>
              <a:xfrm flipH="1">
                <a:off x="290736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" name="Line 332">
                <a:extLst>
                  <a:ext uri="{FF2B5EF4-FFF2-40B4-BE49-F238E27FC236}">
                    <a16:creationId xmlns:a16="http://schemas.microsoft.com/office/drawing/2014/main" id="{73C79071-F625-4CF5-E6E4-9D1D208E6A00}"/>
                  </a:ext>
                </a:extLst>
              </p:cNvPr>
              <p:cNvSpPr/>
              <p:nvPr/>
            </p:nvSpPr>
            <p:spPr>
              <a:xfrm flipH="1">
                <a:off x="290736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" name="Line 333">
                <a:extLst>
                  <a:ext uri="{FF2B5EF4-FFF2-40B4-BE49-F238E27FC236}">
                    <a16:creationId xmlns:a16="http://schemas.microsoft.com/office/drawing/2014/main" id="{41D5B9B2-79BF-C35E-813C-FF9B355F776C}"/>
                  </a:ext>
                </a:extLst>
              </p:cNvPr>
              <p:cNvSpPr/>
              <p:nvPr/>
            </p:nvSpPr>
            <p:spPr>
              <a:xfrm flipH="1">
                <a:off x="290736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" name="Line 334">
                <a:extLst>
                  <a:ext uri="{FF2B5EF4-FFF2-40B4-BE49-F238E27FC236}">
                    <a16:creationId xmlns:a16="http://schemas.microsoft.com/office/drawing/2014/main" id="{CA0D116B-5155-7E91-CD84-F69571FC0366}"/>
                  </a:ext>
                </a:extLst>
              </p:cNvPr>
              <p:cNvSpPr/>
              <p:nvPr/>
            </p:nvSpPr>
            <p:spPr>
              <a:xfrm flipH="1">
                <a:off x="290880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" name="Line 335">
                <a:extLst>
                  <a:ext uri="{FF2B5EF4-FFF2-40B4-BE49-F238E27FC236}">
                    <a16:creationId xmlns:a16="http://schemas.microsoft.com/office/drawing/2014/main" id="{030651D5-E2F6-0949-BFBB-EEE2D408DE11}"/>
                  </a:ext>
                </a:extLst>
              </p:cNvPr>
              <p:cNvSpPr/>
              <p:nvPr/>
            </p:nvSpPr>
            <p:spPr>
              <a:xfrm flipH="1">
                <a:off x="290736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" name="Line 336">
                <a:extLst>
                  <a:ext uri="{FF2B5EF4-FFF2-40B4-BE49-F238E27FC236}">
                    <a16:creationId xmlns:a16="http://schemas.microsoft.com/office/drawing/2014/main" id="{05AE4077-C649-86B5-84BD-C960699C7A3E}"/>
                  </a:ext>
                </a:extLst>
              </p:cNvPr>
              <p:cNvSpPr/>
              <p:nvPr/>
            </p:nvSpPr>
            <p:spPr>
              <a:xfrm flipV="1">
                <a:off x="29998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" name="Line 337">
                <a:extLst>
                  <a:ext uri="{FF2B5EF4-FFF2-40B4-BE49-F238E27FC236}">
                    <a16:creationId xmlns:a16="http://schemas.microsoft.com/office/drawing/2014/main" id="{A6CEFF16-78A7-B1BB-FAA1-A9D903B43008}"/>
                  </a:ext>
                </a:extLst>
              </p:cNvPr>
              <p:cNvSpPr/>
              <p:nvPr/>
            </p:nvSpPr>
            <p:spPr>
              <a:xfrm flipV="1">
                <a:off x="290736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" name="Line 338">
                <a:extLst>
                  <a:ext uri="{FF2B5EF4-FFF2-40B4-BE49-F238E27FC236}">
                    <a16:creationId xmlns:a16="http://schemas.microsoft.com/office/drawing/2014/main" id="{CAB92FCE-9F3F-3B36-2EDB-044804E00CBA}"/>
                  </a:ext>
                </a:extLst>
              </p:cNvPr>
              <p:cNvSpPr/>
              <p:nvPr/>
            </p:nvSpPr>
            <p:spPr>
              <a:xfrm flipH="1">
                <a:off x="290736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30" name="CustomShape 339">
              <a:extLst>
                <a:ext uri="{FF2B5EF4-FFF2-40B4-BE49-F238E27FC236}">
                  <a16:creationId xmlns:a16="http://schemas.microsoft.com/office/drawing/2014/main" id="{2CEEEEE7-4E7F-A1BD-6419-72483D45D3D3}"/>
                </a:ext>
              </a:extLst>
            </p:cNvPr>
            <p:cNvSpPr/>
            <p:nvPr/>
          </p:nvSpPr>
          <p:spPr>
            <a:xfrm rot="16200000">
              <a:off x="261036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340">
              <a:extLst>
                <a:ext uri="{FF2B5EF4-FFF2-40B4-BE49-F238E27FC236}">
                  <a16:creationId xmlns:a16="http://schemas.microsoft.com/office/drawing/2014/main" id="{B08964E3-0233-C576-3796-7C0011A917D0}"/>
                </a:ext>
              </a:extLst>
            </p:cNvPr>
            <p:cNvSpPr/>
            <p:nvPr/>
          </p:nvSpPr>
          <p:spPr>
            <a:xfrm rot="16200000">
              <a:off x="261504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6" name="CustomShape 341">
            <a:extLst>
              <a:ext uri="{FF2B5EF4-FFF2-40B4-BE49-F238E27FC236}">
                <a16:creationId xmlns:a16="http://schemas.microsoft.com/office/drawing/2014/main" id="{0E765B8A-F69F-281B-7F2C-9CC880D328DC}"/>
              </a:ext>
            </a:extLst>
          </p:cNvPr>
          <p:cNvSpPr/>
          <p:nvPr/>
        </p:nvSpPr>
        <p:spPr>
          <a:xfrm>
            <a:off x="1665782" y="4145257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47" name="Group 2">
            <a:extLst>
              <a:ext uri="{FF2B5EF4-FFF2-40B4-BE49-F238E27FC236}">
                <a16:creationId xmlns:a16="http://schemas.microsoft.com/office/drawing/2014/main" id="{97857C3A-3DED-1A28-D0EB-2532BE943270}"/>
              </a:ext>
            </a:extLst>
          </p:cNvPr>
          <p:cNvGrpSpPr/>
          <p:nvPr/>
        </p:nvGrpSpPr>
        <p:grpSpPr>
          <a:xfrm>
            <a:off x="2370179" y="3288690"/>
            <a:ext cx="311642" cy="837462"/>
            <a:chOff x="1370160" y="807840"/>
            <a:chExt cx="186480" cy="501120"/>
          </a:xfrm>
        </p:grpSpPr>
        <p:sp>
          <p:nvSpPr>
            <p:cNvPr id="348" name="CustomShape 3">
              <a:extLst>
                <a:ext uri="{FF2B5EF4-FFF2-40B4-BE49-F238E27FC236}">
                  <a16:creationId xmlns:a16="http://schemas.microsoft.com/office/drawing/2014/main" id="{AC89A7F3-455A-F00F-D54A-B94249B4CD8F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88" name="Group 4">
              <a:extLst>
                <a:ext uri="{FF2B5EF4-FFF2-40B4-BE49-F238E27FC236}">
                  <a16:creationId xmlns:a16="http://schemas.microsoft.com/office/drawing/2014/main" id="{B39304E5-0564-45F8-1257-43D3D40EA109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395" name="Line 5">
                <a:extLst>
                  <a:ext uri="{FF2B5EF4-FFF2-40B4-BE49-F238E27FC236}">
                    <a16:creationId xmlns:a16="http://schemas.microsoft.com/office/drawing/2014/main" id="{3D1A5864-8A5F-F0DD-3C78-081345782D67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" name="Line 6">
                <a:extLst>
                  <a:ext uri="{FF2B5EF4-FFF2-40B4-BE49-F238E27FC236}">
                    <a16:creationId xmlns:a16="http://schemas.microsoft.com/office/drawing/2014/main" id="{655014F6-CFBD-D6B1-3B6D-E7897830566F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" name="Line 7">
                <a:extLst>
                  <a:ext uri="{FF2B5EF4-FFF2-40B4-BE49-F238E27FC236}">
                    <a16:creationId xmlns:a16="http://schemas.microsoft.com/office/drawing/2014/main" id="{EC90D24B-05EA-FD10-DE7A-98E9B2E6F756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" name="Line 8">
                <a:extLst>
                  <a:ext uri="{FF2B5EF4-FFF2-40B4-BE49-F238E27FC236}">
                    <a16:creationId xmlns:a16="http://schemas.microsoft.com/office/drawing/2014/main" id="{7166F7C1-8DF7-81D7-63AF-8B1BD43DE7E5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" name="Line 9">
                <a:extLst>
                  <a:ext uri="{FF2B5EF4-FFF2-40B4-BE49-F238E27FC236}">
                    <a16:creationId xmlns:a16="http://schemas.microsoft.com/office/drawing/2014/main" id="{460B0AE9-91C6-8068-991A-882B8ACB53B7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" name="Line 10">
                <a:extLst>
                  <a:ext uri="{FF2B5EF4-FFF2-40B4-BE49-F238E27FC236}">
                    <a16:creationId xmlns:a16="http://schemas.microsoft.com/office/drawing/2014/main" id="{D4E490AE-A269-3502-EA94-375D41868BB3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" name="Line 11">
                <a:extLst>
                  <a:ext uri="{FF2B5EF4-FFF2-40B4-BE49-F238E27FC236}">
                    <a16:creationId xmlns:a16="http://schemas.microsoft.com/office/drawing/2014/main" id="{E1534DF2-29D9-B164-1055-BB278BCD9DC8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" name="Line 12">
                <a:extLst>
                  <a:ext uri="{FF2B5EF4-FFF2-40B4-BE49-F238E27FC236}">
                    <a16:creationId xmlns:a16="http://schemas.microsoft.com/office/drawing/2014/main" id="{52C38632-4588-ACB5-770A-D173D3542660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" name="Line 13">
                <a:extLst>
                  <a:ext uri="{FF2B5EF4-FFF2-40B4-BE49-F238E27FC236}">
                    <a16:creationId xmlns:a16="http://schemas.microsoft.com/office/drawing/2014/main" id="{CC2B1E10-D21D-6FE7-5D3D-92CBE89C0FFB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" name="Line 14">
                <a:extLst>
                  <a:ext uri="{FF2B5EF4-FFF2-40B4-BE49-F238E27FC236}">
                    <a16:creationId xmlns:a16="http://schemas.microsoft.com/office/drawing/2014/main" id="{F9F337CA-476A-4ED0-A6B4-EE577960FFF1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" name="Line 15">
                <a:extLst>
                  <a:ext uri="{FF2B5EF4-FFF2-40B4-BE49-F238E27FC236}">
                    <a16:creationId xmlns:a16="http://schemas.microsoft.com/office/drawing/2014/main" id="{30EC7225-20F5-B6D8-25B3-6EE61F9E3653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" name="Line 16">
                <a:extLst>
                  <a:ext uri="{FF2B5EF4-FFF2-40B4-BE49-F238E27FC236}">
                    <a16:creationId xmlns:a16="http://schemas.microsoft.com/office/drawing/2014/main" id="{E203C686-69B1-9901-88F7-687053C1CB74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" name="Line 17">
                <a:extLst>
                  <a:ext uri="{FF2B5EF4-FFF2-40B4-BE49-F238E27FC236}">
                    <a16:creationId xmlns:a16="http://schemas.microsoft.com/office/drawing/2014/main" id="{3D82D27F-9948-A0BA-3C26-91E4ED35501F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" name="Line 18">
                <a:extLst>
                  <a:ext uri="{FF2B5EF4-FFF2-40B4-BE49-F238E27FC236}">
                    <a16:creationId xmlns:a16="http://schemas.microsoft.com/office/drawing/2014/main" id="{538744B3-F840-610E-54F4-760CD64A22FB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91" name="CustomShape 19">
              <a:extLst>
                <a:ext uri="{FF2B5EF4-FFF2-40B4-BE49-F238E27FC236}">
                  <a16:creationId xmlns:a16="http://schemas.microsoft.com/office/drawing/2014/main" id="{16630E6D-E9BA-7400-A189-25F342D1D5F0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" name="CustomShape 20">
              <a:extLst>
                <a:ext uri="{FF2B5EF4-FFF2-40B4-BE49-F238E27FC236}">
                  <a16:creationId xmlns:a16="http://schemas.microsoft.com/office/drawing/2014/main" id="{2ECE7CAD-EFC1-B6FF-FC85-F7053DCE0F3F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09" name="CustomShape 21">
            <a:extLst>
              <a:ext uri="{FF2B5EF4-FFF2-40B4-BE49-F238E27FC236}">
                <a16:creationId xmlns:a16="http://schemas.microsoft.com/office/drawing/2014/main" id="{D6E7E537-820C-503C-70F2-C92D80EA26F4}"/>
              </a:ext>
            </a:extLst>
          </p:cNvPr>
          <p:cNvSpPr/>
          <p:nvPr/>
        </p:nvSpPr>
        <p:spPr>
          <a:xfrm>
            <a:off x="2055530" y="3288691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10" name="Group 22">
            <a:extLst>
              <a:ext uri="{FF2B5EF4-FFF2-40B4-BE49-F238E27FC236}">
                <a16:creationId xmlns:a16="http://schemas.microsoft.com/office/drawing/2014/main" id="{3FE66991-F42E-FC6D-A64F-19D0C1BE4C02}"/>
              </a:ext>
            </a:extLst>
          </p:cNvPr>
          <p:cNvGrpSpPr/>
          <p:nvPr/>
        </p:nvGrpSpPr>
        <p:grpSpPr>
          <a:xfrm>
            <a:off x="2056131" y="3282674"/>
            <a:ext cx="155821" cy="837462"/>
            <a:chOff x="1182240" y="804240"/>
            <a:chExt cx="93240" cy="501120"/>
          </a:xfrm>
        </p:grpSpPr>
        <p:sp>
          <p:nvSpPr>
            <p:cNvPr id="411" name="Line 23">
              <a:extLst>
                <a:ext uri="{FF2B5EF4-FFF2-40B4-BE49-F238E27FC236}">
                  <a16:creationId xmlns:a16="http://schemas.microsoft.com/office/drawing/2014/main" id="{0A7C6F78-44D6-F229-88F9-229D12530545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Line 24">
              <a:extLst>
                <a:ext uri="{FF2B5EF4-FFF2-40B4-BE49-F238E27FC236}">
                  <a16:creationId xmlns:a16="http://schemas.microsoft.com/office/drawing/2014/main" id="{6E48730E-9BEA-AB4A-BDDD-CA376A70F690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Line 25">
              <a:extLst>
                <a:ext uri="{FF2B5EF4-FFF2-40B4-BE49-F238E27FC236}">
                  <a16:creationId xmlns:a16="http://schemas.microsoft.com/office/drawing/2014/main" id="{E3755759-2255-63C7-F8EE-DAB5363FD48D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Line 26">
              <a:extLst>
                <a:ext uri="{FF2B5EF4-FFF2-40B4-BE49-F238E27FC236}">
                  <a16:creationId xmlns:a16="http://schemas.microsoft.com/office/drawing/2014/main" id="{C2293721-BEED-FC38-FD76-1A132DAEFD8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Line 27">
              <a:extLst>
                <a:ext uri="{FF2B5EF4-FFF2-40B4-BE49-F238E27FC236}">
                  <a16:creationId xmlns:a16="http://schemas.microsoft.com/office/drawing/2014/main" id="{C00D0CC3-C256-8355-21DA-16B7855F8DF7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Line 28">
              <a:extLst>
                <a:ext uri="{FF2B5EF4-FFF2-40B4-BE49-F238E27FC236}">
                  <a16:creationId xmlns:a16="http://schemas.microsoft.com/office/drawing/2014/main" id="{7D02843B-7356-DFCE-E7A2-CDE1219377D4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Line 29">
              <a:extLst>
                <a:ext uri="{FF2B5EF4-FFF2-40B4-BE49-F238E27FC236}">
                  <a16:creationId xmlns:a16="http://schemas.microsoft.com/office/drawing/2014/main" id="{49BBE3C0-8599-4F3E-9543-61FE383199AD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Line 30">
              <a:extLst>
                <a:ext uri="{FF2B5EF4-FFF2-40B4-BE49-F238E27FC236}">
                  <a16:creationId xmlns:a16="http://schemas.microsoft.com/office/drawing/2014/main" id="{B8289CE9-17AD-A856-2595-63194C22AF83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Line 31">
              <a:extLst>
                <a:ext uri="{FF2B5EF4-FFF2-40B4-BE49-F238E27FC236}">
                  <a16:creationId xmlns:a16="http://schemas.microsoft.com/office/drawing/2014/main" id="{5F079F55-5F26-4C09-B24C-D49E569C37C8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Line 32">
              <a:extLst>
                <a:ext uri="{FF2B5EF4-FFF2-40B4-BE49-F238E27FC236}">
                  <a16:creationId xmlns:a16="http://schemas.microsoft.com/office/drawing/2014/main" id="{5E2C1C19-C9CE-F0FB-4F4D-36AC7B7446C4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Line 33">
              <a:extLst>
                <a:ext uri="{FF2B5EF4-FFF2-40B4-BE49-F238E27FC236}">
                  <a16:creationId xmlns:a16="http://schemas.microsoft.com/office/drawing/2014/main" id="{8B13F853-40D9-4A2E-9808-9B31D58DC063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" name="Line 34">
              <a:extLst>
                <a:ext uri="{FF2B5EF4-FFF2-40B4-BE49-F238E27FC236}">
                  <a16:creationId xmlns:a16="http://schemas.microsoft.com/office/drawing/2014/main" id="{880F75A6-BCBD-3F5F-1787-D5DA83D7DAFC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" name="Line 35">
              <a:extLst>
                <a:ext uri="{FF2B5EF4-FFF2-40B4-BE49-F238E27FC236}">
                  <a16:creationId xmlns:a16="http://schemas.microsoft.com/office/drawing/2014/main" id="{D25F82A4-AF2F-46EC-AC5F-E117B6206A5C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" name="Line 36">
              <a:extLst>
                <a:ext uri="{FF2B5EF4-FFF2-40B4-BE49-F238E27FC236}">
                  <a16:creationId xmlns:a16="http://schemas.microsoft.com/office/drawing/2014/main" id="{43ABCFAD-1CD1-42AE-289F-D642287248FB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5" name="TextShape 37">
            <a:extLst>
              <a:ext uri="{FF2B5EF4-FFF2-40B4-BE49-F238E27FC236}">
                <a16:creationId xmlns:a16="http://schemas.microsoft.com/office/drawing/2014/main" id="{885D27BF-F619-7067-2E39-B221D00149A7}"/>
              </a:ext>
            </a:extLst>
          </p:cNvPr>
          <p:cNvSpPr txBox="1"/>
          <p:nvPr/>
        </p:nvSpPr>
        <p:spPr>
          <a:xfrm rot="16200000">
            <a:off x="1294323" y="3510826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26" name="Group 38">
            <a:extLst>
              <a:ext uri="{FF2B5EF4-FFF2-40B4-BE49-F238E27FC236}">
                <a16:creationId xmlns:a16="http://schemas.microsoft.com/office/drawing/2014/main" id="{14FC7D7C-5010-D814-5F20-9D318AF106DA}"/>
              </a:ext>
            </a:extLst>
          </p:cNvPr>
          <p:cNvGrpSpPr/>
          <p:nvPr/>
        </p:nvGrpSpPr>
        <p:grpSpPr>
          <a:xfrm>
            <a:off x="2714910" y="3288690"/>
            <a:ext cx="311642" cy="837462"/>
            <a:chOff x="1576440" y="807840"/>
            <a:chExt cx="186480" cy="501120"/>
          </a:xfrm>
        </p:grpSpPr>
        <p:sp>
          <p:nvSpPr>
            <p:cNvPr id="427" name="CustomShape 39">
              <a:extLst>
                <a:ext uri="{FF2B5EF4-FFF2-40B4-BE49-F238E27FC236}">
                  <a16:creationId xmlns:a16="http://schemas.microsoft.com/office/drawing/2014/main" id="{1F51F915-38C7-826F-6D29-48291B1CA7BA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8" name="Group 40">
              <a:extLst>
                <a:ext uri="{FF2B5EF4-FFF2-40B4-BE49-F238E27FC236}">
                  <a16:creationId xmlns:a16="http://schemas.microsoft.com/office/drawing/2014/main" id="{A61099F2-1E7E-60EE-ED6B-5324B807F666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31" name="Line 41">
                <a:extLst>
                  <a:ext uri="{FF2B5EF4-FFF2-40B4-BE49-F238E27FC236}">
                    <a16:creationId xmlns:a16="http://schemas.microsoft.com/office/drawing/2014/main" id="{A3C0C25D-84CC-F68D-BE3D-1A8F2C491A82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2" name="Line 42">
                <a:extLst>
                  <a:ext uri="{FF2B5EF4-FFF2-40B4-BE49-F238E27FC236}">
                    <a16:creationId xmlns:a16="http://schemas.microsoft.com/office/drawing/2014/main" id="{836073EA-52B6-97B5-B734-66A0BAF4E844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3" name="Line 43">
                <a:extLst>
                  <a:ext uri="{FF2B5EF4-FFF2-40B4-BE49-F238E27FC236}">
                    <a16:creationId xmlns:a16="http://schemas.microsoft.com/office/drawing/2014/main" id="{FBB40650-0160-7AAB-4E6C-FAB891FEC293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4" name="Line 44">
                <a:extLst>
                  <a:ext uri="{FF2B5EF4-FFF2-40B4-BE49-F238E27FC236}">
                    <a16:creationId xmlns:a16="http://schemas.microsoft.com/office/drawing/2014/main" id="{0881AF2A-0F0B-E0EC-C4E1-D002A6FD1611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5" name="Line 45">
                <a:extLst>
                  <a:ext uri="{FF2B5EF4-FFF2-40B4-BE49-F238E27FC236}">
                    <a16:creationId xmlns:a16="http://schemas.microsoft.com/office/drawing/2014/main" id="{F7904A24-4C03-F0DE-9BA6-4E64700D1DC0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6" name="Line 46">
                <a:extLst>
                  <a:ext uri="{FF2B5EF4-FFF2-40B4-BE49-F238E27FC236}">
                    <a16:creationId xmlns:a16="http://schemas.microsoft.com/office/drawing/2014/main" id="{FB09FF44-343A-A83E-9241-514982B1F847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7" name="Line 47">
                <a:extLst>
                  <a:ext uri="{FF2B5EF4-FFF2-40B4-BE49-F238E27FC236}">
                    <a16:creationId xmlns:a16="http://schemas.microsoft.com/office/drawing/2014/main" id="{0061E91F-A9CE-D28E-F9BA-F4BDCD46ADBA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8" name="Line 48">
                <a:extLst>
                  <a:ext uri="{FF2B5EF4-FFF2-40B4-BE49-F238E27FC236}">
                    <a16:creationId xmlns:a16="http://schemas.microsoft.com/office/drawing/2014/main" id="{F07B94FD-461F-C2D0-568C-0634FD69D246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9" name="Line 49">
                <a:extLst>
                  <a:ext uri="{FF2B5EF4-FFF2-40B4-BE49-F238E27FC236}">
                    <a16:creationId xmlns:a16="http://schemas.microsoft.com/office/drawing/2014/main" id="{A119FA43-31AC-0548-539B-3538368AB25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" name="Line 50">
                <a:extLst>
                  <a:ext uri="{FF2B5EF4-FFF2-40B4-BE49-F238E27FC236}">
                    <a16:creationId xmlns:a16="http://schemas.microsoft.com/office/drawing/2014/main" id="{B0C50620-C272-1E10-9E6A-80AFFBA33673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1" name="Line 51">
                <a:extLst>
                  <a:ext uri="{FF2B5EF4-FFF2-40B4-BE49-F238E27FC236}">
                    <a16:creationId xmlns:a16="http://schemas.microsoft.com/office/drawing/2014/main" id="{C427AF9A-7A3A-5EFB-2C75-3701C9348D10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2" name="Line 52">
                <a:extLst>
                  <a:ext uri="{FF2B5EF4-FFF2-40B4-BE49-F238E27FC236}">
                    <a16:creationId xmlns:a16="http://schemas.microsoft.com/office/drawing/2014/main" id="{6096CD9D-B18E-C043-0BF1-2522B224D2D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3" name="Line 53">
                <a:extLst>
                  <a:ext uri="{FF2B5EF4-FFF2-40B4-BE49-F238E27FC236}">
                    <a16:creationId xmlns:a16="http://schemas.microsoft.com/office/drawing/2014/main" id="{59E071EF-DEEE-4EF6-7876-E581D132040D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4" name="Line 54">
                <a:extLst>
                  <a:ext uri="{FF2B5EF4-FFF2-40B4-BE49-F238E27FC236}">
                    <a16:creationId xmlns:a16="http://schemas.microsoft.com/office/drawing/2014/main" id="{382E958C-30AD-171D-BE7C-E1D4232A357D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29" name="CustomShape 55">
              <a:extLst>
                <a:ext uri="{FF2B5EF4-FFF2-40B4-BE49-F238E27FC236}">
                  <a16:creationId xmlns:a16="http://schemas.microsoft.com/office/drawing/2014/main" id="{3550591F-B643-C076-33E9-FF270F79CBB8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" name="CustomShape 56">
              <a:extLst>
                <a:ext uri="{FF2B5EF4-FFF2-40B4-BE49-F238E27FC236}">
                  <a16:creationId xmlns:a16="http://schemas.microsoft.com/office/drawing/2014/main" id="{53A3625B-E9C5-49EA-041E-7B1D3B6AA55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45" name="Group 57">
            <a:extLst>
              <a:ext uri="{FF2B5EF4-FFF2-40B4-BE49-F238E27FC236}">
                <a16:creationId xmlns:a16="http://schemas.microsoft.com/office/drawing/2014/main" id="{123F4AD9-98A3-D715-6893-040A10ABC872}"/>
              </a:ext>
            </a:extLst>
          </p:cNvPr>
          <p:cNvGrpSpPr/>
          <p:nvPr/>
        </p:nvGrpSpPr>
        <p:grpSpPr>
          <a:xfrm>
            <a:off x="3060243" y="3288690"/>
            <a:ext cx="311642" cy="837462"/>
            <a:chOff x="1783080" y="807840"/>
            <a:chExt cx="186480" cy="501120"/>
          </a:xfrm>
        </p:grpSpPr>
        <p:sp>
          <p:nvSpPr>
            <p:cNvPr id="446" name="CustomShape 58">
              <a:extLst>
                <a:ext uri="{FF2B5EF4-FFF2-40B4-BE49-F238E27FC236}">
                  <a16:creationId xmlns:a16="http://schemas.microsoft.com/office/drawing/2014/main" id="{324404BC-AFC3-D16E-1836-B0123261060D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47" name="Group 59">
              <a:extLst>
                <a:ext uri="{FF2B5EF4-FFF2-40B4-BE49-F238E27FC236}">
                  <a16:creationId xmlns:a16="http://schemas.microsoft.com/office/drawing/2014/main" id="{6AC89A8E-5259-36BB-AE76-884BC3A0A72A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450" name="Line 60">
                <a:extLst>
                  <a:ext uri="{FF2B5EF4-FFF2-40B4-BE49-F238E27FC236}">
                    <a16:creationId xmlns:a16="http://schemas.microsoft.com/office/drawing/2014/main" id="{0A6F2B3D-A932-6A02-320D-5964245E35E8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1" name="Line 61">
                <a:extLst>
                  <a:ext uri="{FF2B5EF4-FFF2-40B4-BE49-F238E27FC236}">
                    <a16:creationId xmlns:a16="http://schemas.microsoft.com/office/drawing/2014/main" id="{FE20A590-26F8-7C8F-7487-1B122CD13781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2" name="Line 62">
                <a:extLst>
                  <a:ext uri="{FF2B5EF4-FFF2-40B4-BE49-F238E27FC236}">
                    <a16:creationId xmlns:a16="http://schemas.microsoft.com/office/drawing/2014/main" id="{26FB8694-811F-DCB3-4520-EC3F7C876C15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3" name="Line 63">
                <a:extLst>
                  <a:ext uri="{FF2B5EF4-FFF2-40B4-BE49-F238E27FC236}">
                    <a16:creationId xmlns:a16="http://schemas.microsoft.com/office/drawing/2014/main" id="{C5E4F4D7-F5CD-2928-1CAE-F86C1E511FEC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4" name="Line 64">
                <a:extLst>
                  <a:ext uri="{FF2B5EF4-FFF2-40B4-BE49-F238E27FC236}">
                    <a16:creationId xmlns:a16="http://schemas.microsoft.com/office/drawing/2014/main" id="{65371CEB-CC09-7081-8E51-0FB1E2EF0FDF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5" name="Line 65">
                <a:extLst>
                  <a:ext uri="{FF2B5EF4-FFF2-40B4-BE49-F238E27FC236}">
                    <a16:creationId xmlns:a16="http://schemas.microsoft.com/office/drawing/2014/main" id="{4D747ACB-6B32-BD10-BACF-B8B3D55D4258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6" name="Line 66">
                <a:extLst>
                  <a:ext uri="{FF2B5EF4-FFF2-40B4-BE49-F238E27FC236}">
                    <a16:creationId xmlns:a16="http://schemas.microsoft.com/office/drawing/2014/main" id="{005088CE-5A22-51E9-90AF-5FE764BD5393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7" name="Line 67">
                <a:extLst>
                  <a:ext uri="{FF2B5EF4-FFF2-40B4-BE49-F238E27FC236}">
                    <a16:creationId xmlns:a16="http://schemas.microsoft.com/office/drawing/2014/main" id="{BE1788EA-FB7D-145A-D7DD-26F38C9B4F0A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8" name="Line 68">
                <a:extLst>
                  <a:ext uri="{FF2B5EF4-FFF2-40B4-BE49-F238E27FC236}">
                    <a16:creationId xmlns:a16="http://schemas.microsoft.com/office/drawing/2014/main" id="{063BB65C-193B-1679-B2EB-24C54B295ED9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9" name="Line 69">
                <a:extLst>
                  <a:ext uri="{FF2B5EF4-FFF2-40B4-BE49-F238E27FC236}">
                    <a16:creationId xmlns:a16="http://schemas.microsoft.com/office/drawing/2014/main" id="{C34336BF-5573-973B-F3B4-8696E1FD7F8D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0" name="Line 70">
                <a:extLst>
                  <a:ext uri="{FF2B5EF4-FFF2-40B4-BE49-F238E27FC236}">
                    <a16:creationId xmlns:a16="http://schemas.microsoft.com/office/drawing/2014/main" id="{D0ABEFAB-8603-1DC3-504C-3E20303BC450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1" name="Line 71">
                <a:extLst>
                  <a:ext uri="{FF2B5EF4-FFF2-40B4-BE49-F238E27FC236}">
                    <a16:creationId xmlns:a16="http://schemas.microsoft.com/office/drawing/2014/main" id="{D6954AE0-AA1A-9CD5-A9F0-F5D3963410BA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2" name="Line 72">
                <a:extLst>
                  <a:ext uri="{FF2B5EF4-FFF2-40B4-BE49-F238E27FC236}">
                    <a16:creationId xmlns:a16="http://schemas.microsoft.com/office/drawing/2014/main" id="{90B5E542-4683-4308-13FA-8F74EC49AE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3" name="Line 73">
                <a:extLst>
                  <a:ext uri="{FF2B5EF4-FFF2-40B4-BE49-F238E27FC236}">
                    <a16:creationId xmlns:a16="http://schemas.microsoft.com/office/drawing/2014/main" id="{937F1AA6-A13D-7E52-77C7-A1AD14BB13A6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48" name="CustomShape 74">
              <a:extLst>
                <a:ext uri="{FF2B5EF4-FFF2-40B4-BE49-F238E27FC236}">
                  <a16:creationId xmlns:a16="http://schemas.microsoft.com/office/drawing/2014/main" id="{95929FB3-9F02-A64C-23D3-5C14C247092A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" name="CustomShape 75">
              <a:extLst>
                <a:ext uri="{FF2B5EF4-FFF2-40B4-BE49-F238E27FC236}">
                  <a16:creationId xmlns:a16="http://schemas.microsoft.com/office/drawing/2014/main" id="{0204F0BC-5E0F-1B74-6102-EC1F1B6C90F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64" name="Group 76">
            <a:extLst>
              <a:ext uri="{FF2B5EF4-FFF2-40B4-BE49-F238E27FC236}">
                <a16:creationId xmlns:a16="http://schemas.microsoft.com/office/drawing/2014/main" id="{E8E001A4-B550-5728-2D2C-91FD6A2315B7}"/>
              </a:ext>
            </a:extLst>
          </p:cNvPr>
          <p:cNvGrpSpPr/>
          <p:nvPr/>
        </p:nvGrpSpPr>
        <p:grpSpPr>
          <a:xfrm>
            <a:off x="3404974" y="3288690"/>
            <a:ext cx="311642" cy="837462"/>
            <a:chOff x="1989360" y="807840"/>
            <a:chExt cx="186480" cy="501120"/>
          </a:xfrm>
        </p:grpSpPr>
        <p:sp>
          <p:nvSpPr>
            <p:cNvPr id="465" name="CustomShape 77">
              <a:extLst>
                <a:ext uri="{FF2B5EF4-FFF2-40B4-BE49-F238E27FC236}">
                  <a16:creationId xmlns:a16="http://schemas.microsoft.com/office/drawing/2014/main" id="{63CCA94C-6FF7-412D-8059-C3D8C019B4A9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66" name="Group 78">
              <a:extLst>
                <a:ext uri="{FF2B5EF4-FFF2-40B4-BE49-F238E27FC236}">
                  <a16:creationId xmlns:a16="http://schemas.microsoft.com/office/drawing/2014/main" id="{D6455339-C650-EC4C-8A46-F7CA956616B6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469" name="Line 79">
                <a:extLst>
                  <a:ext uri="{FF2B5EF4-FFF2-40B4-BE49-F238E27FC236}">
                    <a16:creationId xmlns:a16="http://schemas.microsoft.com/office/drawing/2014/main" id="{316CCD63-2801-B193-8C59-9324E7C92B88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0" name="Line 80">
                <a:extLst>
                  <a:ext uri="{FF2B5EF4-FFF2-40B4-BE49-F238E27FC236}">
                    <a16:creationId xmlns:a16="http://schemas.microsoft.com/office/drawing/2014/main" id="{4DF157DD-64EA-9886-CBA0-75DEBBAC0FB2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1" name="Line 81">
                <a:extLst>
                  <a:ext uri="{FF2B5EF4-FFF2-40B4-BE49-F238E27FC236}">
                    <a16:creationId xmlns:a16="http://schemas.microsoft.com/office/drawing/2014/main" id="{80B09B84-B06D-BD6C-82BD-0A91B9DBAD0B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2" name="Line 82">
                <a:extLst>
                  <a:ext uri="{FF2B5EF4-FFF2-40B4-BE49-F238E27FC236}">
                    <a16:creationId xmlns:a16="http://schemas.microsoft.com/office/drawing/2014/main" id="{8C1E00D2-657C-98C5-CD13-91333A640E6E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3" name="Line 83">
                <a:extLst>
                  <a:ext uri="{FF2B5EF4-FFF2-40B4-BE49-F238E27FC236}">
                    <a16:creationId xmlns:a16="http://schemas.microsoft.com/office/drawing/2014/main" id="{B18A6AA6-227E-EE5D-F63D-5BC56B2ED5DB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4" name="Line 84">
                <a:extLst>
                  <a:ext uri="{FF2B5EF4-FFF2-40B4-BE49-F238E27FC236}">
                    <a16:creationId xmlns:a16="http://schemas.microsoft.com/office/drawing/2014/main" id="{4E5FE8B3-CAAF-72F1-EB7C-3C282AB4F099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5" name="Line 85">
                <a:extLst>
                  <a:ext uri="{FF2B5EF4-FFF2-40B4-BE49-F238E27FC236}">
                    <a16:creationId xmlns:a16="http://schemas.microsoft.com/office/drawing/2014/main" id="{A5C85288-DFAB-0920-215B-773561E1B94F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6" name="Line 86">
                <a:extLst>
                  <a:ext uri="{FF2B5EF4-FFF2-40B4-BE49-F238E27FC236}">
                    <a16:creationId xmlns:a16="http://schemas.microsoft.com/office/drawing/2014/main" id="{642A4F7A-476D-4424-4321-1A1DFDC58DE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7" name="Line 87">
                <a:extLst>
                  <a:ext uri="{FF2B5EF4-FFF2-40B4-BE49-F238E27FC236}">
                    <a16:creationId xmlns:a16="http://schemas.microsoft.com/office/drawing/2014/main" id="{EDBC568A-B333-C6F5-38C9-A2B7DAE24CB0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8" name="Line 88">
                <a:extLst>
                  <a:ext uri="{FF2B5EF4-FFF2-40B4-BE49-F238E27FC236}">
                    <a16:creationId xmlns:a16="http://schemas.microsoft.com/office/drawing/2014/main" id="{41BB73E3-0600-4BC1-A55E-7F4FA2AC032F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9" name="Line 89">
                <a:extLst>
                  <a:ext uri="{FF2B5EF4-FFF2-40B4-BE49-F238E27FC236}">
                    <a16:creationId xmlns:a16="http://schemas.microsoft.com/office/drawing/2014/main" id="{D10B59DD-30E3-0D6B-899C-2C6E749A603C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0" name="Line 90">
                <a:extLst>
                  <a:ext uri="{FF2B5EF4-FFF2-40B4-BE49-F238E27FC236}">
                    <a16:creationId xmlns:a16="http://schemas.microsoft.com/office/drawing/2014/main" id="{1EBC3385-807F-91FC-4D1A-9F0B3E4DE024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1" name="Line 91">
                <a:extLst>
                  <a:ext uri="{FF2B5EF4-FFF2-40B4-BE49-F238E27FC236}">
                    <a16:creationId xmlns:a16="http://schemas.microsoft.com/office/drawing/2014/main" id="{EB3D1DD3-109B-D017-5C04-69282278027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2" name="Line 92">
                <a:extLst>
                  <a:ext uri="{FF2B5EF4-FFF2-40B4-BE49-F238E27FC236}">
                    <a16:creationId xmlns:a16="http://schemas.microsoft.com/office/drawing/2014/main" id="{F8F08F95-89B4-E252-2CED-D463BCA2EA39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67" name="CustomShape 93">
              <a:extLst>
                <a:ext uri="{FF2B5EF4-FFF2-40B4-BE49-F238E27FC236}">
                  <a16:creationId xmlns:a16="http://schemas.microsoft.com/office/drawing/2014/main" id="{51F071F1-3868-8F5C-30FC-8702C6A9D2DA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" name="CustomShape 94">
              <a:extLst>
                <a:ext uri="{FF2B5EF4-FFF2-40B4-BE49-F238E27FC236}">
                  <a16:creationId xmlns:a16="http://schemas.microsoft.com/office/drawing/2014/main" id="{5D838BB3-24F1-5EFC-17FE-F3EBB12E7F41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83" name="Group 95">
            <a:extLst>
              <a:ext uri="{FF2B5EF4-FFF2-40B4-BE49-F238E27FC236}">
                <a16:creationId xmlns:a16="http://schemas.microsoft.com/office/drawing/2014/main" id="{A5F232E6-E554-E39F-BE3F-D7C2CD9B5E47}"/>
              </a:ext>
            </a:extLst>
          </p:cNvPr>
          <p:cNvGrpSpPr/>
          <p:nvPr/>
        </p:nvGrpSpPr>
        <p:grpSpPr>
          <a:xfrm>
            <a:off x="3749705" y="3288690"/>
            <a:ext cx="311642" cy="837462"/>
            <a:chOff x="2195640" y="807840"/>
            <a:chExt cx="186480" cy="501120"/>
          </a:xfrm>
        </p:grpSpPr>
        <p:sp>
          <p:nvSpPr>
            <p:cNvPr id="484" name="CustomShape 96">
              <a:extLst>
                <a:ext uri="{FF2B5EF4-FFF2-40B4-BE49-F238E27FC236}">
                  <a16:creationId xmlns:a16="http://schemas.microsoft.com/office/drawing/2014/main" id="{FD471963-E64E-3056-EE78-685F5BF91708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85" name="Group 97">
              <a:extLst>
                <a:ext uri="{FF2B5EF4-FFF2-40B4-BE49-F238E27FC236}">
                  <a16:creationId xmlns:a16="http://schemas.microsoft.com/office/drawing/2014/main" id="{E75B0486-BB93-8C7A-61E2-A0DDC7D03EE7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488" name="Line 98">
                <a:extLst>
                  <a:ext uri="{FF2B5EF4-FFF2-40B4-BE49-F238E27FC236}">
                    <a16:creationId xmlns:a16="http://schemas.microsoft.com/office/drawing/2014/main" id="{1328E383-2E02-0468-FF13-934DD7ADACE2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9" name="Line 99">
                <a:extLst>
                  <a:ext uri="{FF2B5EF4-FFF2-40B4-BE49-F238E27FC236}">
                    <a16:creationId xmlns:a16="http://schemas.microsoft.com/office/drawing/2014/main" id="{8035284D-DE7C-0BFB-A646-FBF94855E814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0" name="Line 100">
                <a:extLst>
                  <a:ext uri="{FF2B5EF4-FFF2-40B4-BE49-F238E27FC236}">
                    <a16:creationId xmlns:a16="http://schemas.microsoft.com/office/drawing/2014/main" id="{236B7877-6FC7-B8DC-D54B-7749460CB5F3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1" name="Line 101">
                <a:extLst>
                  <a:ext uri="{FF2B5EF4-FFF2-40B4-BE49-F238E27FC236}">
                    <a16:creationId xmlns:a16="http://schemas.microsoft.com/office/drawing/2014/main" id="{01AE1DAD-FB03-149F-5C90-AFBF168D0148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2" name="Line 102">
                <a:extLst>
                  <a:ext uri="{FF2B5EF4-FFF2-40B4-BE49-F238E27FC236}">
                    <a16:creationId xmlns:a16="http://schemas.microsoft.com/office/drawing/2014/main" id="{7F32A57F-BE5C-DD34-3997-A02218C0690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3" name="Line 103">
                <a:extLst>
                  <a:ext uri="{FF2B5EF4-FFF2-40B4-BE49-F238E27FC236}">
                    <a16:creationId xmlns:a16="http://schemas.microsoft.com/office/drawing/2014/main" id="{F9CF6EE7-EF9B-974D-02BF-4C73ECB972A5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4" name="Line 104">
                <a:extLst>
                  <a:ext uri="{FF2B5EF4-FFF2-40B4-BE49-F238E27FC236}">
                    <a16:creationId xmlns:a16="http://schemas.microsoft.com/office/drawing/2014/main" id="{37E5560A-AAF2-F4CC-A238-6003E13CCFE0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5" name="Line 105">
                <a:extLst>
                  <a:ext uri="{FF2B5EF4-FFF2-40B4-BE49-F238E27FC236}">
                    <a16:creationId xmlns:a16="http://schemas.microsoft.com/office/drawing/2014/main" id="{F3BC7C58-0F13-8380-1133-6E1DDF3B115B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6" name="Line 106">
                <a:extLst>
                  <a:ext uri="{FF2B5EF4-FFF2-40B4-BE49-F238E27FC236}">
                    <a16:creationId xmlns:a16="http://schemas.microsoft.com/office/drawing/2014/main" id="{328F6880-A2D1-266A-62B6-7B5F3E7AF51D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7" name="Line 107">
                <a:extLst>
                  <a:ext uri="{FF2B5EF4-FFF2-40B4-BE49-F238E27FC236}">
                    <a16:creationId xmlns:a16="http://schemas.microsoft.com/office/drawing/2014/main" id="{F80D1D16-5AB6-97F8-7501-71851789E08E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8" name="Line 108">
                <a:extLst>
                  <a:ext uri="{FF2B5EF4-FFF2-40B4-BE49-F238E27FC236}">
                    <a16:creationId xmlns:a16="http://schemas.microsoft.com/office/drawing/2014/main" id="{D2A04F5C-065B-2581-52B7-CE274D8312FC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9" name="Line 109">
                <a:extLst>
                  <a:ext uri="{FF2B5EF4-FFF2-40B4-BE49-F238E27FC236}">
                    <a16:creationId xmlns:a16="http://schemas.microsoft.com/office/drawing/2014/main" id="{948CA76F-4CE1-48BE-A9CB-620431A78BDB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0" name="Line 110">
                <a:extLst>
                  <a:ext uri="{FF2B5EF4-FFF2-40B4-BE49-F238E27FC236}">
                    <a16:creationId xmlns:a16="http://schemas.microsoft.com/office/drawing/2014/main" id="{96AC05A0-2823-9736-B400-5AB3E65A40B5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1" name="Line 111">
                <a:extLst>
                  <a:ext uri="{FF2B5EF4-FFF2-40B4-BE49-F238E27FC236}">
                    <a16:creationId xmlns:a16="http://schemas.microsoft.com/office/drawing/2014/main" id="{48F19DC1-4D17-2254-2281-73FE1C99A188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86" name="CustomShape 112">
              <a:extLst>
                <a:ext uri="{FF2B5EF4-FFF2-40B4-BE49-F238E27FC236}">
                  <a16:creationId xmlns:a16="http://schemas.microsoft.com/office/drawing/2014/main" id="{B4DC63B9-74D3-CE3C-F91D-54F2BA02BC4E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" name="CustomShape 113">
              <a:extLst>
                <a:ext uri="{FF2B5EF4-FFF2-40B4-BE49-F238E27FC236}">
                  <a16:creationId xmlns:a16="http://schemas.microsoft.com/office/drawing/2014/main" id="{DA13C858-46EC-CFE1-F789-F86FF5B06773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02" name="Group 114">
            <a:extLst>
              <a:ext uri="{FF2B5EF4-FFF2-40B4-BE49-F238E27FC236}">
                <a16:creationId xmlns:a16="http://schemas.microsoft.com/office/drawing/2014/main" id="{CC8532BD-A9EC-07F2-F0B6-183EC6E58D10}"/>
              </a:ext>
            </a:extLst>
          </p:cNvPr>
          <p:cNvGrpSpPr/>
          <p:nvPr/>
        </p:nvGrpSpPr>
        <p:grpSpPr>
          <a:xfrm>
            <a:off x="4095037" y="3288690"/>
            <a:ext cx="311642" cy="837462"/>
            <a:chOff x="2402280" y="807840"/>
            <a:chExt cx="186480" cy="501120"/>
          </a:xfrm>
        </p:grpSpPr>
        <p:sp>
          <p:nvSpPr>
            <p:cNvPr id="503" name="CustomShape 115">
              <a:extLst>
                <a:ext uri="{FF2B5EF4-FFF2-40B4-BE49-F238E27FC236}">
                  <a16:creationId xmlns:a16="http://schemas.microsoft.com/office/drawing/2014/main" id="{F2250C00-04C0-BC3F-78C8-0DA56C1AF044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04" name="Group 116">
              <a:extLst>
                <a:ext uri="{FF2B5EF4-FFF2-40B4-BE49-F238E27FC236}">
                  <a16:creationId xmlns:a16="http://schemas.microsoft.com/office/drawing/2014/main" id="{617B90EB-E424-97E0-7261-8B7B50E8F8FE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507" name="Line 117">
                <a:extLst>
                  <a:ext uri="{FF2B5EF4-FFF2-40B4-BE49-F238E27FC236}">
                    <a16:creationId xmlns:a16="http://schemas.microsoft.com/office/drawing/2014/main" id="{4B64CD6B-3D85-1745-1CAD-ACD7CEBD8767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8" name="Line 118">
                <a:extLst>
                  <a:ext uri="{FF2B5EF4-FFF2-40B4-BE49-F238E27FC236}">
                    <a16:creationId xmlns:a16="http://schemas.microsoft.com/office/drawing/2014/main" id="{758EA86C-1172-5DC1-ED5C-187FE49CAF27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9" name="Line 119">
                <a:extLst>
                  <a:ext uri="{FF2B5EF4-FFF2-40B4-BE49-F238E27FC236}">
                    <a16:creationId xmlns:a16="http://schemas.microsoft.com/office/drawing/2014/main" id="{55852214-A15C-799C-B437-1C29933B3A02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0" name="Line 120">
                <a:extLst>
                  <a:ext uri="{FF2B5EF4-FFF2-40B4-BE49-F238E27FC236}">
                    <a16:creationId xmlns:a16="http://schemas.microsoft.com/office/drawing/2014/main" id="{7BDB81D9-E6E4-2319-25B8-E8DA1021F2BF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1" name="Line 121">
                <a:extLst>
                  <a:ext uri="{FF2B5EF4-FFF2-40B4-BE49-F238E27FC236}">
                    <a16:creationId xmlns:a16="http://schemas.microsoft.com/office/drawing/2014/main" id="{14F130F9-49B8-40CB-ED94-A036FED7F95C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2" name="Line 122">
                <a:extLst>
                  <a:ext uri="{FF2B5EF4-FFF2-40B4-BE49-F238E27FC236}">
                    <a16:creationId xmlns:a16="http://schemas.microsoft.com/office/drawing/2014/main" id="{52CDD9F9-693C-495A-EF53-A3A51EDC9ECC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3" name="Line 123">
                <a:extLst>
                  <a:ext uri="{FF2B5EF4-FFF2-40B4-BE49-F238E27FC236}">
                    <a16:creationId xmlns:a16="http://schemas.microsoft.com/office/drawing/2014/main" id="{02C5529A-DCBD-C6CA-3334-8AE67839D6CA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4" name="Line 124">
                <a:extLst>
                  <a:ext uri="{FF2B5EF4-FFF2-40B4-BE49-F238E27FC236}">
                    <a16:creationId xmlns:a16="http://schemas.microsoft.com/office/drawing/2014/main" id="{C5F4F35D-4C68-5408-E1BB-DF0ECF2D12B6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5" name="Line 125">
                <a:extLst>
                  <a:ext uri="{FF2B5EF4-FFF2-40B4-BE49-F238E27FC236}">
                    <a16:creationId xmlns:a16="http://schemas.microsoft.com/office/drawing/2014/main" id="{568FA767-0387-9F6D-18A6-B9FCF3F5E953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6" name="Line 126">
                <a:extLst>
                  <a:ext uri="{FF2B5EF4-FFF2-40B4-BE49-F238E27FC236}">
                    <a16:creationId xmlns:a16="http://schemas.microsoft.com/office/drawing/2014/main" id="{1869FD80-FD33-CD97-DE62-B1220848CAAE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7" name="Line 127">
                <a:extLst>
                  <a:ext uri="{FF2B5EF4-FFF2-40B4-BE49-F238E27FC236}">
                    <a16:creationId xmlns:a16="http://schemas.microsoft.com/office/drawing/2014/main" id="{951F0E4C-AA1E-2E8B-448D-27AC976E1335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8" name="Line 128">
                <a:extLst>
                  <a:ext uri="{FF2B5EF4-FFF2-40B4-BE49-F238E27FC236}">
                    <a16:creationId xmlns:a16="http://schemas.microsoft.com/office/drawing/2014/main" id="{5FF7E551-F13B-52B1-269D-1949546F10D0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9" name="Line 129">
                <a:extLst>
                  <a:ext uri="{FF2B5EF4-FFF2-40B4-BE49-F238E27FC236}">
                    <a16:creationId xmlns:a16="http://schemas.microsoft.com/office/drawing/2014/main" id="{3FCAB8E5-CE46-E55A-FDB6-D7CCDA56C0C4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0" name="Line 130">
                <a:extLst>
                  <a:ext uri="{FF2B5EF4-FFF2-40B4-BE49-F238E27FC236}">
                    <a16:creationId xmlns:a16="http://schemas.microsoft.com/office/drawing/2014/main" id="{0C0CBF8A-8F7C-6C13-A759-3B5F9182151B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05" name="CustomShape 131">
              <a:extLst>
                <a:ext uri="{FF2B5EF4-FFF2-40B4-BE49-F238E27FC236}">
                  <a16:creationId xmlns:a16="http://schemas.microsoft.com/office/drawing/2014/main" id="{1B3897C4-498C-6F5B-B65F-7009847A4341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132">
              <a:extLst>
                <a:ext uri="{FF2B5EF4-FFF2-40B4-BE49-F238E27FC236}">
                  <a16:creationId xmlns:a16="http://schemas.microsoft.com/office/drawing/2014/main" id="{D2C78C09-2CEB-19C3-C2B8-366C19F731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21" name="Group 133">
            <a:extLst>
              <a:ext uri="{FF2B5EF4-FFF2-40B4-BE49-F238E27FC236}">
                <a16:creationId xmlns:a16="http://schemas.microsoft.com/office/drawing/2014/main" id="{16BE1E30-5F82-C941-E470-A72C860CB963}"/>
              </a:ext>
            </a:extLst>
          </p:cNvPr>
          <p:cNvGrpSpPr/>
          <p:nvPr/>
        </p:nvGrpSpPr>
        <p:grpSpPr>
          <a:xfrm>
            <a:off x="4439768" y="3288690"/>
            <a:ext cx="311642" cy="837462"/>
            <a:chOff x="2608560" y="807840"/>
            <a:chExt cx="186480" cy="501120"/>
          </a:xfrm>
        </p:grpSpPr>
        <p:sp>
          <p:nvSpPr>
            <p:cNvPr id="522" name="CustomShape 134">
              <a:extLst>
                <a:ext uri="{FF2B5EF4-FFF2-40B4-BE49-F238E27FC236}">
                  <a16:creationId xmlns:a16="http://schemas.microsoft.com/office/drawing/2014/main" id="{099609BB-F445-E465-2FF5-42069F3BD5B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23" name="Group 135">
              <a:extLst>
                <a:ext uri="{FF2B5EF4-FFF2-40B4-BE49-F238E27FC236}">
                  <a16:creationId xmlns:a16="http://schemas.microsoft.com/office/drawing/2014/main" id="{E0FE666D-6646-5C14-851E-1B66D036436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526" name="Line 136">
                <a:extLst>
                  <a:ext uri="{FF2B5EF4-FFF2-40B4-BE49-F238E27FC236}">
                    <a16:creationId xmlns:a16="http://schemas.microsoft.com/office/drawing/2014/main" id="{859818D2-84EF-AE1C-03C8-3BA7A2714F2B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7" name="Line 137">
                <a:extLst>
                  <a:ext uri="{FF2B5EF4-FFF2-40B4-BE49-F238E27FC236}">
                    <a16:creationId xmlns:a16="http://schemas.microsoft.com/office/drawing/2014/main" id="{055BEA56-C36A-C98A-4FA1-A996C88A6A26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8" name="Line 138">
                <a:extLst>
                  <a:ext uri="{FF2B5EF4-FFF2-40B4-BE49-F238E27FC236}">
                    <a16:creationId xmlns:a16="http://schemas.microsoft.com/office/drawing/2014/main" id="{44CB0D2A-5D32-897F-4EA7-5344F7E8BC14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9" name="Line 139">
                <a:extLst>
                  <a:ext uri="{FF2B5EF4-FFF2-40B4-BE49-F238E27FC236}">
                    <a16:creationId xmlns:a16="http://schemas.microsoft.com/office/drawing/2014/main" id="{789F4C46-8BDC-432E-05A2-2B58766CDFB7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0" name="Line 140">
                <a:extLst>
                  <a:ext uri="{FF2B5EF4-FFF2-40B4-BE49-F238E27FC236}">
                    <a16:creationId xmlns:a16="http://schemas.microsoft.com/office/drawing/2014/main" id="{2D620961-7176-088E-58E2-208FF5E1137A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1" name="Line 141">
                <a:extLst>
                  <a:ext uri="{FF2B5EF4-FFF2-40B4-BE49-F238E27FC236}">
                    <a16:creationId xmlns:a16="http://schemas.microsoft.com/office/drawing/2014/main" id="{B409199D-59C8-518A-6B37-76C2F7341DC2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2" name="Line 142">
                <a:extLst>
                  <a:ext uri="{FF2B5EF4-FFF2-40B4-BE49-F238E27FC236}">
                    <a16:creationId xmlns:a16="http://schemas.microsoft.com/office/drawing/2014/main" id="{A5FE2D30-A49D-948B-1910-6FA23DCF3D50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3" name="Line 143">
                <a:extLst>
                  <a:ext uri="{FF2B5EF4-FFF2-40B4-BE49-F238E27FC236}">
                    <a16:creationId xmlns:a16="http://schemas.microsoft.com/office/drawing/2014/main" id="{4A34FFCA-B517-4D54-013E-FEC9293A77D6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4" name="Line 144">
                <a:extLst>
                  <a:ext uri="{FF2B5EF4-FFF2-40B4-BE49-F238E27FC236}">
                    <a16:creationId xmlns:a16="http://schemas.microsoft.com/office/drawing/2014/main" id="{795E1F70-DD38-E93E-C038-2CC3A9706346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5" name="Line 145">
                <a:extLst>
                  <a:ext uri="{FF2B5EF4-FFF2-40B4-BE49-F238E27FC236}">
                    <a16:creationId xmlns:a16="http://schemas.microsoft.com/office/drawing/2014/main" id="{1E2F73A5-3E4C-D329-2EAD-494F5797FDD8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6" name="Line 146">
                <a:extLst>
                  <a:ext uri="{FF2B5EF4-FFF2-40B4-BE49-F238E27FC236}">
                    <a16:creationId xmlns:a16="http://schemas.microsoft.com/office/drawing/2014/main" id="{947233BC-B121-88D3-4F1E-4AF6FBC80787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7" name="Line 147">
                <a:extLst>
                  <a:ext uri="{FF2B5EF4-FFF2-40B4-BE49-F238E27FC236}">
                    <a16:creationId xmlns:a16="http://schemas.microsoft.com/office/drawing/2014/main" id="{0AEF91B8-C0AF-74BF-8519-E65497BEC879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8" name="Line 148">
                <a:extLst>
                  <a:ext uri="{FF2B5EF4-FFF2-40B4-BE49-F238E27FC236}">
                    <a16:creationId xmlns:a16="http://schemas.microsoft.com/office/drawing/2014/main" id="{4B99369B-B7AC-6DD8-289D-077720533333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9" name="Line 149">
                <a:extLst>
                  <a:ext uri="{FF2B5EF4-FFF2-40B4-BE49-F238E27FC236}">
                    <a16:creationId xmlns:a16="http://schemas.microsoft.com/office/drawing/2014/main" id="{ECBD9DA9-F57D-36B2-C6B8-5A4E265EF187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24" name="CustomShape 150">
              <a:extLst>
                <a:ext uri="{FF2B5EF4-FFF2-40B4-BE49-F238E27FC236}">
                  <a16:creationId xmlns:a16="http://schemas.microsoft.com/office/drawing/2014/main" id="{06A87329-1292-4206-9682-57B7573A4754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151">
              <a:extLst>
                <a:ext uri="{FF2B5EF4-FFF2-40B4-BE49-F238E27FC236}">
                  <a16:creationId xmlns:a16="http://schemas.microsoft.com/office/drawing/2014/main" id="{1ABB9B68-5627-83B1-3CAD-F2A5744BB05E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40" name="Group 152">
            <a:extLst>
              <a:ext uri="{FF2B5EF4-FFF2-40B4-BE49-F238E27FC236}">
                <a16:creationId xmlns:a16="http://schemas.microsoft.com/office/drawing/2014/main" id="{DF6A0932-5A68-288F-D500-B81CC3067FD5}"/>
              </a:ext>
            </a:extLst>
          </p:cNvPr>
          <p:cNvGrpSpPr/>
          <p:nvPr/>
        </p:nvGrpSpPr>
        <p:grpSpPr>
          <a:xfrm>
            <a:off x="4784499" y="3288690"/>
            <a:ext cx="311642" cy="837462"/>
            <a:chOff x="2814840" y="807840"/>
            <a:chExt cx="186480" cy="501120"/>
          </a:xfrm>
        </p:grpSpPr>
        <p:sp>
          <p:nvSpPr>
            <p:cNvPr id="541" name="CustomShape 153">
              <a:extLst>
                <a:ext uri="{FF2B5EF4-FFF2-40B4-BE49-F238E27FC236}">
                  <a16:creationId xmlns:a16="http://schemas.microsoft.com/office/drawing/2014/main" id="{49E8C177-BE47-DD75-88AF-808E8038C628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42" name="Group 154">
              <a:extLst>
                <a:ext uri="{FF2B5EF4-FFF2-40B4-BE49-F238E27FC236}">
                  <a16:creationId xmlns:a16="http://schemas.microsoft.com/office/drawing/2014/main" id="{8BE3CB50-C609-F7BD-B90B-FF965A6CD613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545" name="Line 155">
                <a:extLst>
                  <a:ext uri="{FF2B5EF4-FFF2-40B4-BE49-F238E27FC236}">
                    <a16:creationId xmlns:a16="http://schemas.microsoft.com/office/drawing/2014/main" id="{6FC48E2E-E948-7DF1-C8D7-73ADD02DE1B6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6" name="Line 156">
                <a:extLst>
                  <a:ext uri="{FF2B5EF4-FFF2-40B4-BE49-F238E27FC236}">
                    <a16:creationId xmlns:a16="http://schemas.microsoft.com/office/drawing/2014/main" id="{A352A19D-4F6C-647B-5860-F733174248B1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7" name="Line 157">
                <a:extLst>
                  <a:ext uri="{FF2B5EF4-FFF2-40B4-BE49-F238E27FC236}">
                    <a16:creationId xmlns:a16="http://schemas.microsoft.com/office/drawing/2014/main" id="{1B9F8A3F-7379-32E6-2926-50B8975083DF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8" name="Line 158">
                <a:extLst>
                  <a:ext uri="{FF2B5EF4-FFF2-40B4-BE49-F238E27FC236}">
                    <a16:creationId xmlns:a16="http://schemas.microsoft.com/office/drawing/2014/main" id="{12A286EC-D7D2-CE5B-E58C-27EE312A1DF8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9" name="Line 159">
                <a:extLst>
                  <a:ext uri="{FF2B5EF4-FFF2-40B4-BE49-F238E27FC236}">
                    <a16:creationId xmlns:a16="http://schemas.microsoft.com/office/drawing/2014/main" id="{D16B9C81-7979-10DD-D29F-2A9A8F903DCB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0" name="Line 160">
                <a:extLst>
                  <a:ext uri="{FF2B5EF4-FFF2-40B4-BE49-F238E27FC236}">
                    <a16:creationId xmlns:a16="http://schemas.microsoft.com/office/drawing/2014/main" id="{26EF5B0D-A93D-90B3-6EDD-985095D7FD54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1" name="Line 161">
                <a:extLst>
                  <a:ext uri="{FF2B5EF4-FFF2-40B4-BE49-F238E27FC236}">
                    <a16:creationId xmlns:a16="http://schemas.microsoft.com/office/drawing/2014/main" id="{E090EE61-D0F5-780A-5A6C-161E783CABDB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2" name="Line 162">
                <a:extLst>
                  <a:ext uri="{FF2B5EF4-FFF2-40B4-BE49-F238E27FC236}">
                    <a16:creationId xmlns:a16="http://schemas.microsoft.com/office/drawing/2014/main" id="{12DF008F-6307-4E2B-988F-5E1ED39D1450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3" name="Line 163">
                <a:extLst>
                  <a:ext uri="{FF2B5EF4-FFF2-40B4-BE49-F238E27FC236}">
                    <a16:creationId xmlns:a16="http://schemas.microsoft.com/office/drawing/2014/main" id="{87BEC440-BADA-2BA0-D3D1-84384D9A379A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4" name="Line 164">
                <a:extLst>
                  <a:ext uri="{FF2B5EF4-FFF2-40B4-BE49-F238E27FC236}">
                    <a16:creationId xmlns:a16="http://schemas.microsoft.com/office/drawing/2014/main" id="{F3DE5223-D8BA-14B2-98D1-8463CFEBD276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5" name="Line 165">
                <a:extLst>
                  <a:ext uri="{FF2B5EF4-FFF2-40B4-BE49-F238E27FC236}">
                    <a16:creationId xmlns:a16="http://schemas.microsoft.com/office/drawing/2014/main" id="{F1F6C4D9-F5AC-6D89-876A-634D61FB6FD1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6" name="Line 166">
                <a:extLst>
                  <a:ext uri="{FF2B5EF4-FFF2-40B4-BE49-F238E27FC236}">
                    <a16:creationId xmlns:a16="http://schemas.microsoft.com/office/drawing/2014/main" id="{FF66D0CC-11E4-E576-8AB9-1BBC264160F1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7" name="Line 167">
                <a:extLst>
                  <a:ext uri="{FF2B5EF4-FFF2-40B4-BE49-F238E27FC236}">
                    <a16:creationId xmlns:a16="http://schemas.microsoft.com/office/drawing/2014/main" id="{FED9A434-6048-49F4-4410-1E4D720B3093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8" name="Line 168">
                <a:extLst>
                  <a:ext uri="{FF2B5EF4-FFF2-40B4-BE49-F238E27FC236}">
                    <a16:creationId xmlns:a16="http://schemas.microsoft.com/office/drawing/2014/main" id="{43230E27-0B58-5F31-C417-6CC1FD958931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43" name="CustomShape 169">
              <a:extLst>
                <a:ext uri="{FF2B5EF4-FFF2-40B4-BE49-F238E27FC236}">
                  <a16:creationId xmlns:a16="http://schemas.microsoft.com/office/drawing/2014/main" id="{816CE50B-8EE8-2132-BB91-4F05ACDF35F0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170">
              <a:extLst>
                <a:ext uri="{FF2B5EF4-FFF2-40B4-BE49-F238E27FC236}">
                  <a16:creationId xmlns:a16="http://schemas.microsoft.com/office/drawing/2014/main" id="{46C68A3D-3891-CE78-0D65-725A22D8D69A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9" name="CustomShape 171">
            <a:extLst>
              <a:ext uri="{FF2B5EF4-FFF2-40B4-BE49-F238E27FC236}">
                <a16:creationId xmlns:a16="http://schemas.microsoft.com/office/drawing/2014/main" id="{F1755E54-D670-6A5E-1760-3FA17E92EF8C}"/>
              </a:ext>
            </a:extLst>
          </p:cNvPr>
          <p:cNvSpPr/>
          <p:nvPr/>
        </p:nvSpPr>
        <p:spPr>
          <a:xfrm>
            <a:off x="1663270" y="3288089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" name="Right Brace 559">
            <a:extLst>
              <a:ext uri="{FF2B5EF4-FFF2-40B4-BE49-F238E27FC236}">
                <a16:creationId xmlns:a16="http://schemas.microsoft.com/office/drawing/2014/main" id="{D1269D79-1020-856A-31EE-21F71FC78075}"/>
              </a:ext>
            </a:extLst>
          </p:cNvPr>
          <p:cNvSpPr/>
          <p:nvPr/>
        </p:nvSpPr>
        <p:spPr>
          <a:xfrm>
            <a:off x="5486400" y="2430166"/>
            <a:ext cx="485775" cy="2541725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5F238F0C-D051-7E38-2114-32933EF97898}"/>
              </a:ext>
            </a:extLst>
          </p:cNvPr>
          <p:cNvSpPr txBox="1"/>
          <p:nvPr/>
        </p:nvSpPr>
        <p:spPr>
          <a:xfrm>
            <a:off x="6332872" y="3479596"/>
            <a:ext cx="25977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Submission series:</a:t>
            </a:r>
            <a:br>
              <a:rPr lang="en-US" sz="2400" dirty="0"/>
            </a:br>
            <a:r>
              <a:rPr lang="en-US" dirty="0"/>
              <a:t>Sequence of Submissions which contain exactly the same datasets.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6183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E654-049B-C3C1-F1C8-A5F7889F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for DOIs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CE5FC-1BDA-7ED4-B2E9-D0E5FFB59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 cases: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Reference each file inserted into the database (Submission)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Usually yearly data for one instrument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Finest granularity object in the DOI implementation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Contains attribution information (who was PI in year 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Reference a submission series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Data of one instrument over long time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Consist of multiple submissions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Change over time (additions, deletions, updates)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/>
              <a:t>“Concept”</a:t>
            </a:r>
            <a:r>
              <a:rPr lang="en-US" dirty="0"/>
              <a:t> of the submission series</a:t>
            </a:r>
          </a:p>
          <a:p>
            <a:pPr lvl="1" indent="0">
              <a:buNone/>
            </a:pPr>
            <a:r>
              <a:rPr lang="en-US" dirty="0"/>
              <a:t>Example “Measurements of instrument x at station 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citation: tracking different versions of submission series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E.g., citing the very specific data used in a publication</a:t>
            </a:r>
          </a:p>
          <a:p>
            <a:pPr lvl="1" indent="0">
              <a:buNone/>
            </a:pPr>
            <a:r>
              <a:rPr lang="en-US" dirty="0"/>
              <a:t>Example: “Measurements of instrument x at station y as in the database at time instant z”</a:t>
            </a:r>
          </a:p>
          <a:p>
            <a:pPr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4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E654-049B-C3C1-F1C8-A5F7889F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for DOIs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CE5FC-1BDA-7ED4-B2E9-D0E5FFB59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 cases: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Reference each file inserted into the database (Submission)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Usually yearly data for one instrument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Finest granularity object in the DOI implementation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Contains attribution information (who was PI in year 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Reference a submission series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Data of one instrument over long time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Consist of multiple submissions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Change over time (additions, deletions, updates)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/>
              <a:t>“Concept”</a:t>
            </a:r>
            <a:r>
              <a:rPr lang="en-US" dirty="0"/>
              <a:t> of the submission series</a:t>
            </a:r>
          </a:p>
          <a:p>
            <a:pPr lvl="1" indent="0">
              <a:buNone/>
            </a:pPr>
            <a:r>
              <a:rPr lang="en-US" dirty="0"/>
              <a:t>Example “Measurements of instrument x at station 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citation: tracking different versions of submission series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E.g., citing the very specific data used in a publication</a:t>
            </a:r>
          </a:p>
          <a:p>
            <a:pPr lvl="1" indent="0">
              <a:buNone/>
            </a:pPr>
            <a:r>
              <a:rPr lang="en-US" dirty="0"/>
              <a:t>Example: “Measurements of instrument x at station y as in the database at time instant z”</a:t>
            </a:r>
          </a:p>
          <a:p>
            <a:pPr lvl="1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23628C-E453-AFE3-BD4A-4DE1486E346C}"/>
              </a:ext>
            </a:extLst>
          </p:cNvPr>
          <p:cNvCxnSpPr>
            <a:cxnSpLocks/>
          </p:cNvCxnSpPr>
          <p:nvPr/>
        </p:nvCxnSpPr>
        <p:spPr>
          <a:xfrm flipH="1">
            <a:off x="8778240" y="4035552"/>
            <a:ext cx="451104" cy="865632"/>
          </a:xfrm>
          <a:prstGeom prst="straightConnector1">
            <a:avLst/>
          </a:prstGeom>
          <a:ln w="146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EC86A32-038C-78B9-2252-191D4EBCB0D8}"/>
              </a:ext>
            </a:extLst>
          </p:cNvPr>
          <p:cNvSpPr txBox="1"/>
          <p:nvPr/>
        </p:nvSpPr>
        <p:spPr>
          <a:xfrm>
            <a:off x="8241792" y="3394943"/>
            <a:ext cx="2797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Needs versioning!</a:t>
            </a:r>
          </a:p>
        </p:txBody>
      </p:sp>
    </p:spTree>
    <p:extLst>
      <p:ext uri="{BB962C8B-B14F-4D97-AF65-F5344CB8AC3E}">
        <p14:creationId xmlns:p14="http://schemas.microsoft.com/office/powerpoint/2010/main" val="22252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E654-049B-C3C1-F1C8-A5F7889F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Bitemporal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CE5FC-1BDA-7ED4-B2E9-D0E5FFB59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EBAS Database is since 2014 bitemporal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Valid time (application time): The usual time ranges (measurement start/end times, metadata validity ranges…)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System time (transaction time): Time range for when the record was stored in the database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Nothing is ever deleted, only the system time range is changed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 Every historic state of the database can be reproduced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8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0B8F5-D8D7-5238-2B00-A933F0640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314"/>
            <a:ext cx="10515600" cy="478064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DOIs in EBAS by Example</a:t>
            </a:r>
          </a:p>
        </p:txBody>
      </p:sp>
      <p:sp>
        <p:nvSpPr>
          <p:cNvPr id="176" name="Title 1">
            <a:extLst>
              <a:ext uri="{FF2B5EF4-FFF2-40B4-BE49-F238E27FC236}">
                <a16:creationId xmlns:a16="http://schemas.microsoft.com/office/drawing/2014/main" id="{9FE0D12F-E3D9-256C-8432-C7F9271C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116"/>
          </a:xfrm>
        </p:spPr>
        <p:txBody>
          <a:bodyPr>
            <a:normAutofit/>
          </a:bodyPr>
          <a:lstStyle/>
          <a:p>
            <a:r>
              <a:rPr lang="en-US" dirty="0"/>
              <a:t>Putting the pieces together</a:t>
            </a:r>
          </a:p>
        </p:txBody>
      </p:sp>
    </p:spTree>
    <p:extLst>
      <p:ext uri="{BB962C8B-B14F-4D97-AF65-F5344CB8AC3E}">
        <p14:creationId xmlns:p14="http://schemas.microsoft.com/office/powerpoint/2010/main" val="2814854932"/>
      </p:ext>
    </p:extLst>
  </p:cSld>
  <p:clrMapOvr>
    <a:masterClrMapping/>
  </p:clrMapOvr>
</p:sld>
</file>

<file path=ppt/theme/theme1.xml><?xml version="1.0" encoding="utf-8"?>
<a:theme xmlns:a="http://schemas.openxmlformats.org/drawingml/2006/main" name="Bred NILU 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LU-Template_16-9_v2 [Read-Only]" id="{23D476D8-8642-4DE9-BF84-FB6A8CD8394B}" vid="{E630DC23-428F-4FD8-B0BC-0053FBCF4A5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Bred NILU mal</Template>
  <TotalTime>7007</TotalTime>
  <Words>772</Words>
  <Application>Microsoft Macintosh PowerPoint</Application>
  <PresentationFormat>Widescreen</PresentationFormat>
  <Paragraphs>207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Bred NILU mal</vt:lpstr>
      <vt:lpstr>DOIs for dynamic datasets</vt:lpstr>
      <vt:lpstr>Key question: Granularity</vt:lpstr>
      <vt:lpstr>Dataset granularity in EBAS</vt:lpstr>
      <vt:lpstr>PowerPoint Presentation</vt:lpstr>
      <vt:lpstr>PowerPoint Presentation</vt:lpstr>
      <vt:lpstr>Use cases for DOIs</vt:lpstr>
      <vt:lpstr>Use cases for DOIs</vt:lpstr>
      <vt:lpstr>Bitemporal database</vt:lpstr>
      <vt:lpstr>Putting the pieces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Case: Near real time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DOIs for dynamic datsets</dc:title>
  <dc:creator>Paul Eckhardt</dc:creator>
  <cp:lastModifiedBy>Paul Eckhardt</cp:lastModifiedBy>
  <cp:revision>5</cp:revision>
  <dcterms:created xsi:type="dcterms:W3CDTF">2022-08-25T12:25:21Z</dcterms:created>
  <dcterms:modified xsi:type="dcterms:W3CDTF">2022-08-30T09:42:41Z</dcterms:modified>
</cp:coreProperties>
</file>