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CFD1-04BC-8F3F-E2AB-0E0785F5F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C0E12C-3EFA-7F4A-88EF-5F8F9EB4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35BC-D790-64C1-3090-3ABE0362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BF35-B890-C402-0484-420BFE47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B3EA9-FC4A-6F38-1E6E-735E142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8174-E017-C518-3D7B-50D4A59F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CA813-0D92-7379-F31C-34F3BFF30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0C604-9BB1-0B47-1409-7800450B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4652-C1DD-80C8-BABE-57225A31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02291-E956-3AEB-4325-1AFAB493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2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8BEDA-BFAB-74AA-E8BC-8BCF7129B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A8E73-E0A5-A009-29DF-EF21F1E7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802D2-AA2F-89DB-F25E-8BE37F65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116DC-AF50-CD70-32E1-01C9E8EA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B2A99-0E4F-FEF0-B81C-1D00C6A6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1A50-E12D-FAB6-936D-B924CEAB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7605F-49AC-7774-F532-20C3D09B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765B-1E47-0C6A-3557-E487D226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578A-7A85-1857-67CB-91451776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61A2C-9208-28D2-8B18-46B32E84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01F2-27AA-3388-20FA-ED60D4C2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8C119-1C6C-F433-61C5-D1BBE0491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3696-93B7-F52A-DB7A-5EF169F8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2E2A-6B79-11B3-A388-AB2938B6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0526-4C86-CE7A-5BB3-07418F17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183-47C3-932D-7C2E-C39F462E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6A53-8E42-4240-F2FA-898A9DBFA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2110C-60BD-1AD6-F318-F9A9B315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39384-891C-02DA-A813-0EBB2983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CE34C-1D5F-7379-0BD9-B7266BD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99D9B-AD87-031C-A9DF-FB1592D0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D096-39B1-EA87-5CC2-7322A0E2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D1BD-B2F9-FE26-CDEE-E1890ADF3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AD203-A569-F88B-6889-CF9EC328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10F6A-390B-6846-B26E-37C7AE95D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F0AD0-B185-C453-B36E-755ECE9F6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228F0B-DCFE-9170-BD91-7F6377ACB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2CA6CF-E827-0F75-AD10-EDB18CE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38F47-007B-339E-F043-47EAE286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654F-4481-4120-82B8-EB7E6B55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00C19-9DD9-5B78-32D3-8F76C3AD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F85BC-C61A-A9DE-9134-C4D46671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1DDD1-2C60-7D04-C334-3B1B6D6C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C4928-CDF5-38A9-E6CF-EC9678EC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315A4-87EB-29FF-8C1D-6290B46C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34217-ADAF-8D2A-0763-1EC56AF2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4B5A8-6964-A866-95B2-A0A058DD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084D-07D2-6832-9314-CA140354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625D1-A465-1B99-BEBE-60B1FE6E2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E59FB-A859-1BD6-24E8-02886AAA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A61ED-D553-D0FC-19E6-71F6D60B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DD973-B1C2-4C99-85F0-94439114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98F9-6F47-8263-B13D-A6454BE5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70FEE-6E8F-74B5-B59E-49E812B4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57AE-5655-1FA1-B07F-0C081AFF5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8ADAA-2338-8B43-0024-4D54143D5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BB5C-F615-E669-B98F-EAFCEC6D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41186-E51A-741F-D7DD-DF40A6F9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6A3F2-5AEB-7638-80D6-55CDD4C68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4ED90-6380-6B9A-8168-BC672C3B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DA225-7B20-6464-76D9-5FAB85016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E4F6C-C10F-7244-818E-DF0DDE884F90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5170-788E-4479-A16F-9CB295D22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CC39A-A1D5-B17C-B671-EF2EFE3AA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661A-FF93-8945-B871-A0310B4BE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3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6363-6D3D-FB70-5EF9-0D28A9313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SENDA: Data </a:t>
            </a:r>
            <a:r>
              <a:rPr lang="en-US" dirty="0" err="1"/>
              <a:t>fra</a:t>
            </a:r>
            <a:r>
              <a:rPr lang="en-US" dirty="0"/>
              <a:t> NILU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17F8C-F4B9-D578-1FDC-0C48D73A4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S-ENDA workshop 2022-12-15</a:t>
            </a:r>
          </a:p>
        </p:txBody>
      </p:sp>
    </p:spTree>
    <p:extLst>
      <p:ext uri="{BB962C8B-B14F-4D97-AF65-F5344CB8AC3E}">
        <p14:creationId xmlns:p14="http://schemas.microsoft.com/office/powerpoint/2010/main" val="14512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0701-C450-B253-8900-F0C95DA7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SENDA: Data fra NILU -- Oversikt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239C-037A-B996-604F-34A73765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Deposisjonskart for nedfall av forurensning i Norge</a:t>
            </a:r>
          </a:p>
          <a:p>
            <a:pPr lvl="1"/>
            <a:r>
              <a:rPr lang="nb-NO" dirty="0" err="1"/>
              <a:t>Gridded</a:t>
            </a:r>
            <a:r>
              <a:rPr lang="nb-NO" dirty="0"/>
              <a:t> datasett, sirka 10 komponenter</a:t>
            </a:r>
          </a:p>
          <a:p>
            <a:pPr lvl="1"/>
            <a:r>
              <a:rPr lang="nb-NO" dirty="0"/>
              <a:t>Måleverdier av deposisjon i luft og nedbør, interpolert</a:t>
            </a:r>
          </a:p>
          <a:p>
            <a:pPr lvl="1"/>
            <a:r>
              <a:rPr lang="nb-NO" dirty="0"/>
              <a:t>Kan vises som kart over hele Norge</a:t>
            </a:r>
          </a:p>
          <a:p>
            <a:pPr lvl="1"/>
            <a:r>
              <a:rPr lang="nb-NO" dirty="0"/>
              <a:t>Status: Dataprodukt er klar</a:t>
            </a:r>
          </a:p>
          <a:p>
            <a:pPr lvl="1"/>
            <a:r>
              <a:rPr lang="nb-NO" dirty="0"/>
              <a:t>Planer: Implementere </a:t>
            </a:r>
            <a:r>
              <a:rPr lang="nb-NO" dirty="0" err="1"/>
              <a:t>webservicer</a:t>
            </a:r>
            <a:r>
              <a:rPr lang="nb-NO" dirty="0"/>
              <a:t>. Ingen erfaring med WMS, ellers er teknologi </a:t>
            </a:r>
            <a:r>
              <a:rPr lang="nb-NO" dirty="0" err="1"/>
              <a:t>stacken</a:t>
            </a:r>
            <a:r>
              <a:rPr lang="nb-NO" dirty="0"/>
              <a:t> det samme som vi brukte før</a:t>
            </a:r>
          </a:p>
          <a:p>
            <a:r>
              <a:rPr lang="nb-NO" dirty="0"/>
              <a:t>Datasett til </a:t>
            </a:r>
            <a:r>
              <a:rPr lang="nb-NO" dirty="0" err="1"/>
              <a:t>Nordatanet</a:t>
            </a:r>
            <a:endParaRPr lang="nb-NO" dirty="0"/>
          </a:p>
          <a:p>
            <a:pPr lvl="1"/>
            <a:r>
              <a:rPr lang="nb-NO" dirty="0"/>
              <a:t>Tidsserier av punktmålinger</a:t>
            </a:r>
          </a:p>
          <a:p>
            <a:pPr lvl="1"/>
            <a:r>
              <a:rPr lang="nb-NO" dirty="0"/>
              <a:t>Tilgjengelig for et stort antall malinger over hele verden</a:t>
            </a:r>
          </a:p>
          <a:p>
            <a:pPr lvl="1"/>
            <a:r>
              <a:rPr lang="nb-NO" dirty="0"/>
              <a:t>Bør filtreres via søksmetadata</a:t>
            </a:r>
          </a:p>
          <a:p>
            <a:pPr lvl="1"/>
            <a:r>
              <a:rPr lang="nb-NO" dirty="0"/>
              <a:t>Visning på kart?</a:t>
            </a:r>
          </a:p>
          <a:p>
            <a:pPr lvl="1"/>
            <a:r>
              <a:rPr lang="nb-NO" dirty="0"/>
              <a:t>Status: Disse datasett gjøres tilgjengelig til </a:t>
            </a:r>
            <a:r>
              <a:rPr lang="nb-NO" dirty="0" err="1"/>
              <a:t>Nordatanet</a:t>
            </a:r>
            <a:r>
              <a:rPr lang="nb-NO" dirty="0"/>
              <a:t> per i dag, høsting og tilgang til data er på plass</a:t>
            </a:r>
          </a:p>
          <a:p>
            <a:pPr lvl="1"/>
            <a:r>
              <a:rPr lang="nb-NO" dirty="0"/>
              <a:t>Planer: Vi er i gange med å rulle ut DOI for alle datasett. Hele arkivet bygges opp på nytt, men vi bruker samme servicer.</a:t>
            </a:r>
          </a:p>
        </p:txBody>
      </p:sp>
    </p:spTree>
    <p:extLst>
      <p:ext uri="{BB962C8B-B14F-4D97-AF65-F5344CB8AC3E}">
        <p14:creationId xmlns:p14="http://schemas.microsoft.com/office/powerpoint/2010/main" val="234012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4F7B-A06E-2B09-0735-A1149C0C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Deposisjonskart for nedfall av forurensning i Norge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7C23-1A29-E610-169D-303855D0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Granularitet</a:t>
            </a:r>
            <a:endParaRPr lang="nb-NO" dirty="0"/>
          </a:p>
          <a:p>
            <a:pPr lvl="1"/>
            <a:r>
              <a:rPr lang="nb-NO" dirty="0"/>
              <a:t>Variabler: Én komponent per datasett</a:t>
            </a:r>
          </a:p>
          <a:p>
            <a:pPr lvl="1"/>
            <a:r>
              <a:rPr lang="nb-NO" dirty="0"/>
              <a:t>Tidsrom per datasett: Ett år</a:t>
            </a:r>
          </a:p>
          <a:p>
            <a:pPr lvl="1"/>
            <a:r>
              <a:rPr lang="nb-NO" dirty="0"/>
              <a:t>Geografisk inndeling/dekning: Grid over Norge. 50x50 km, 1x1 km, 0.1x0.1 grader</a:t>
            </a:r>
          </a:p>
          <a:p>
            <a:r>
              <a:rPr lang="nb-NO" dirty="0"/>
              <a:t>Lagringsformat for data: </a:t>
            </a:r>
            <a:r>
              <a:rPr lang="nb-NO" dirty="0" err="1"/>
              <a:t>NetCDF</a:t>
            </a:r>
            <a:r>
              <a:rPr lang="nb-NO" dirty="0"/>
              <a:t> filer i THREDDS katalog, tilgjengelig som </a:t>
            </a:r>
            <a:r>
              <a:rPr lang="nb-NO" dirty="0" err="1"/>
              <a:t>NetCDF</a:t>
            </a:r>
            <a:r>
              <a:rPr lang="nb-NO" dirty="0"/>
              <a:t> filnedlasting, </a:t>
            </a:r>
            <a:r>
              <a:rPr lang="nb-NO" dirty="0" err="1"/>
              <a:t>OPeNDAP</a:t>
            </a:r>
            <a:r>
              <a:rPr lang="nb-NO" dirty="0"/>
              <a:t> og WMS</a:t>
            </a:r>
          </a:p>
          <a:p>
            <a:r>
              <a:rPr lang="nb-NO" dirty="0"/>
              <a:t>Lagringsformat for bruksmetadata: CF, ACDD, EBAS</a:t>
            </a:r>
          </a:p>
          <a:p>
            <a:r>
              <a:rPr lang="nb-NO" dirty="0"/>
              <a:t>Lagringsformat for søksmetadata: ISO19115 (OAI-PMH service)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53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4F7B-A06E-2B09-0735-A1149C0C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Datasett til </a:t>
            </a:r>
            <a:r>
              <a:rPr lang="nb-NO" dirty="0" err="1"/>
              <a:t>Nordatanet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17C23-1A29-E610-169D-303855D0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Granularitet</a:t>
            </a:r>
            <a:endParaRPr lang="nb-NO" dirty="0"/>
          </a:p>
          <a:p>
            <a:pPr lvl="1"/>
            <a:r>
              <a:rPr lang="nb-NO" dirty="0"/>
              <a:t>Variabler: Tidsserier av måleverdier, tidsoppløsning varierer fra en time til måned. Noen variabler er multidimensjonal.</a:t>
            </a:r>
          </a:p>
          <a:p>
            <a:pPr lvl="1"/>
            <a:r>
              <a:rPr lang="nb-NO" dirty="0"/>
              <a:t>Tidsrom per datasett</a:t>
            </a:r>
          </a:p>
          <a:p>
            <a:pPr lvl="2"/>
            <a:r>
              <a:rPr lang="nb-NO" dirty="0"/>
              <a:t>Variabel, 1 år til flere tiår</a:t>
            </a:r>
          </a:p>
          <a:p>
            <a:pPr lvl="1"/>
            <a:r>
              <a:rPr lang="nb-NO" dirty="0"/>
              <a:t>Geografisk inndeling/dekning: Ett målepunkt per datasett</a:t>
            </a:r>
          </a:p>
          <a:p>
            <a:r>
              <a:rPr lang="nb-NO" dirty="0"/>
              <a:t>Lagringsformat for data: </a:t>
            </a:r>
            <a:r>
              <a:rPr lang="nb-NO" dirty="0" err="1"/>
              <a:t>NetCDF</a:t>
            </a:r>
            <a:r>
              <a:rPr lang="nb-NO" dirty="0"/>
              <a:t> filer i THREDDS katalog, tilgjengelig som </a:t>
            </a:r>
            <a:r>
              <a:rPr lang="nb-NO" dirty="0" err="1"/>
              <a:t>NetCDF</a:t>
            </a:r>
            <a:r>
              <a:rPr lang="nb-NO" dirty="0"/>
              <a:t> filnedlasting og </a:t>
            </a:r>
            <a:r>
              <a:rPr lang="nb-NO" dirty="0" err="1"/>
              <a:t>OPeNDAP</a:t>
            </a:r>
            <a:endParaRPr lang="nb-NO" dirty="0"/>
          </a:p>
          <a:p>
            <a:r>
              <a:rPr lang="nb-NO" dirty="0"/>
              <a:t>Lagringsformat for bruksmetadata: CF, ACDD, EBAS</a:t>
            </a:r>
          </a:p>
          <a:p>
            <a:r>
              <a:rPr lang="nb-NO" dirty="0"/>
              <a:t>Lagringsformat for søksmetadata: ISO19115 (OAI-PMH service)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15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8ECE43F3-8A60-C538-457F-6AE06561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4" y="182562"/>
            <a:ext cx="9739314" cy="3246438"/>
          </a:xfrm>
          <a:prstGeom prst="rect">
            <a:avLst/>
          </a:prstGeom>
        </p:spPr>
      </p:pic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CC691319-398B-DFF3-38C4-5D9968A4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4" y="3429000"/>
            <a:ext cx="10821460" cy="32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0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889025-4393-8C75-6924-6D8E71D3B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41" y="650949"/>
            <a:ext cx="11458918" cy="55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1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289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 2013 - 2022</vt:lpstr>
      <vt:lpstr>SENDA: Data fra NILU </vt:lpstr>
      <vt:lpstr>SENDA: Data fra NILU -- Oversikt</vt:lpstr>
      <vt:lpstr>Deposisjonskart for nedfall av forurensning i Norge</vt:lpstr>
      <vt:lpstr>Datasett til Nordatanet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Eckhardt</dc:creator>
  <cp:lastModifiedBy>Paul Eckhardt</cp:lastModifiedBy>
  <cp:revision>3</cp:revision>
  <dcterms:created xsi:type="dcterms:W3CDTF">2022-12-14T15:51:59Z</dcterms:created>
  <dcterms:modified xsi:type="dcterms:W3CDTF">2022-12-14T22:27:44Z</dcterms:modified>
</cp:coreProperties>
</file>