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4"/>
  </p:sldMasterIdLst>
  <p:notesMasterIdLst>
    <p:notesMasterId r:id="rId24"/>
  </p:notesMasterIdLst>
  <p:sldIdLst>
    <p:sldId id="274" r:id="rId5"/>
    <p:sldId id="279" r:id="rId6"/>
    <p:sldId id="3062" r:id="rId7"/>
    <p:sldId id="3063" r:id="rId8"/>
    <p:sldId id="3064" r:id="rId9"/>
    <p:sldId id="278" r:id="rId10"/>
    <p:sldId id="3065" r:id="rId11"/>
    <p:sldId id="3066" r:id="rId12"/>
    <p:sldId id="3067" r:id="rId13"/>
    <p:sldId id="3070" r:id="rId14"/>
    <p:sldId id="3071" r:id="rId15"/>
    <p:sldId id="3072" r:id="rId16"/>
    <p:sldId id="3073" r:id="rId17"/>
    <p:sldId id="3057" r:id="rId18"/>
    <p:sldId id="3056" r:id="rId19"/>
    <p:sldId id="3058" r:id="rId20"/>
    <p:sldId id="3060" r:id="rId21"/>
    <p:sldId id="3059" r:id="rId22"/>
    <p:sldId id="270" r:id="rId23"/>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4A6"/>
    <a:srgbClr val="629EE4"/>
    <a:srgbClr val="F1F1F3"/>
    <a:srgbClr val="2299AB"/>
    <a:srgbClr val="72465E"/>
    <a:srgbClr val="2C347F"/>
    <a:srgbClr val="CCE1F2"/>
    <a:srgbClr val="2499AA"/>
    <a:srgbClr val="3F67A0"/>
    <a:srgbClr val="1B76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3A7E6-E760-4718-4806-60259270B8E1}" v="8" dt="2025-06-03T15:29:19.153"/>
    <p1510:client id="{16499E9E-5C52-82AD-3CAC-0F0D55964198}" v="170" dt="2025-06-02T09:31:53.855"/>
    <p1510:client id="{56421FEA-FF34-8CAD-DB6A-1875710B5D39}" v="105" dt="2025-06-02T18:26:17.8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84" autoAdjust="0"/>
    <p:restoredTop sz="91641" autoAdjust="0"/>
  </p:normalViewPr>
  <p:slideViewPr>
    <p:cSldViewPr snapToGrid="0" showGuides="1">
      <p:cViewPr varScale="1">
        <p:scale>
          <a:sx n="65" d="100"/>
          <a:sy n="65" d="100"/>
        </p:scale>
        <p:origin x="492" y="1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6CAD87-FF41-48DE-95ED-05439737B6DD}" type="doc">
      <dgm:prSet loTypeId="urn:microsoft.com/office/officeart/2005/8/layout/chevron1" loCatId="process" qsTypeId="urn:microsoft.com/office/officeart/2005/8/quickstyle/simple1" qsCatId="simple" csTypeId="urn:microsoft.com/office/officeart/2005/8/colors/colorful5" csCatId="colorful" phldr="1"/>
      <dgm:spPr/>
      <dgm:t>
        <a:bodyPr/>
        <a:lstStyle/>
        <a:p>
          <a:endParaRPr lang="en-GB"/>
        </a:p>
      </dgm:t>
    </dgm:pt>
    <dgm:pt modelId="{DCA84A39-2293-4BDA-A984-A63B12734B26}">
      <dgm:prSet phldrT="[Text]"/>
      <dgm:spPr/>
      <dgm:t>
        <a:bodyPr/>
        <a:lstStyle/>
        <a:p>
          <a:pPr>
            <a:buClrTx/>
            <a:buSzTx/>
            <a:buFontTx/>
            <a:buNone/>
          </a:pPr>
          <a:r>
            <a:rPr kumimoji="0" lang="fr-FR" b="0" i="0" u="none" strike="noStrike" cap="none" spc="0" normalizeH="0" baseline="0" noProof="0" err="1">
              <a:ln/>
              <a:effectLst/>
              <a:uLnTx/>
              <a:uFillTx/>
              <a:latin typeface="Calibri"/>
              <a:ea typeface="+mn-ea"/>
              <a:cs typeface="+mn-cs"/>
            </a:rPr>
            <a:t>Harmonized</a:t>
          </a:r>
          <a:r>
            <a:rPr kumimoji="0" lang="fr-FR" b="0" i="0" u="none" strike="noStrike" cap="none" spc="0" normalizeH="0" baseline="0" noProof="0">
              <a:ln/>
              <a:effectLst/>
              <a:uLnTx/>
              <a:uFillTx/>
              <a:latin typeface="Calibri"/>
              <a:ea typeface="+mn-ea"/>
              <a:cs typeface="+mn-cs"/>
            </a:rPr>
            <a:t> </a:t>
          </a:r>
          <a:r>
            <a:rPr kumimoji="0" lang="fr-FR" b="0" i="0" u="none" strike="noStrike" cap="none" spc="0" normalizeH="0" baseline="0" noProof="0" err="1">
              <a:ln/>
              <a:effectLst/>
              <a:uLnTx/>
              <a:uFillTx/>
              <a:latin typeface="Calibri"/>
              <a:ea typeface="+mn-ea"/>
              <a:cs typeface="+mn-cs"/>
            </a:rPr>
            <a:t>methods</a:t>
          </a:r>
          <a:endParaRPr lang="en-GB" err="1"/>
        </a:p>
      </dgm:t>
    </dgm:pt>
    <dgm:pt modelId="{B853197D-5173-49F2-A786-A72FA9397512}" type="parTrans" cxnId="{479FE364-8C10-4792-A210-C1BB518AF077}">
      <dgm:prSet/>
      <dgm:spPr/>
      <dgm:t>
        <a:bodyPr/>
        <a:lstStyle/>
        <a:p>
          <a:endParaRPr lang="en-GB">
            <a:solidFill>
              <a:schemeClr val="bg1"/>
            </a:solidFill>
          </a:endParaRPr>
        </a:p>
      </dgm:t>
    </dgm:pt>
    <dgm:pt modelId="{83B22B33-D743-4CF3-BE3A-AFD64E9FD92A}" type="sibTrans" cxnId="{479FE364-8C10-4792-A210-C1BB518AF077}">
      <dgm:prSet/>
      <dgm:spPr/>
      <dgm:t>
        <a:bodyPr/>
        <a:lstStyle/>
        <a:p>
          <a:endParaRPr lang="en-GB">
            <a:solidFill>
              <a:schemeClr val="bg1"/>
            </a:solidFill>
          </a:endParaRPr>
        </a:p>
      </dgm:t>
    </dgm:pt>
    <dgm:pt modelId="{5DA84A4D-E979-403F-9E90-293877816F35}">
      <dgm:prSet phldrT="[Text]"/>
      <dgm:spPr/>
      <dgm:t>
        <a:bodyPr/>
        <a:lstStyle/>
        <a:p>
          <a:pPr>
            <a:buClrTx/>
            <a:buSzTx/>
            <a:buFontTx/>
            <a:buNone/>
          </a:pPr>
          <a:r>
            <a:rPr kumimoji="0" lang="fr-FR" b="0" i="0" u="none" strike="noStrike" cap="none" spc="0" normalizeH="0" baseline="0" noProof="0" err="1">
              <a:ln/>
              <a:effectLst/>
              <a:uLnTx/>
              <a:uFillTx/>
              <a:latin typeface="Calibri"/>
              <a:ea typeface="+mn-ea"/>
              <a:cs typeface="+mn-cs"/>
            </a:rPr>
            <a:t>Calibrated</a:t>
          </a:r>
          <a:r>
            <a:rPr kumimoji="0" lang="fr-FR" b="0" i="0" u="none" strike="noStrike" cap="none" spc="0" normalizeH="0" baseline="0" noProof="0">
              <a:ln/>
              <a:effectLst/>
              <a:uLnTx/>
              <a:uFillTx/>
              <a:latin typeface="Calibri"/>
              <a:ea typeface="+mn-ea"/>
              <a:cs typeface="+mn-cs"/>
            </a:rPr>
            <a:t> instruments</a:t>
          </a:r>
          <a:endParaRPr lang="en-GB"/>
        </a:p>
      </dgm:t>
    </dgm:pt>
    <dgm:pt modelId="{F74E11AB-8567-4B19-A79C-D9F2513BAFCC}" type="parTrans" cxnId="{1BFFD8FB-CFEA-4A61-ABCA-E4AB48205736}">
      <dgm:prSet/>
      <dgm:spPr/>
      <dgm:t>
        <a:bodyPr/>
        <a:lstStyle/>
        <a:p>
          <a:endParaRPr lang="en-GB">
            <a:solidFill>
              <a:schemeClr val="bg1"/>
            </a:solidFill>
          </a:endParaRPr>
        </a:p>
      </dgm:t>
    </dgm:pt>
    <dgm:pt modelId="{2A135987-3100-44F0-BA50-3CD39DA6EFC7}" type="sibTrans" cxnId="{1BFFD8FB-CFEA-4A61-ABCA-E4AB48205736}">
      <dgm:prSet/>
      <dgm:spPr/>
      <dgm:t>
        <a:bodyPr/>
        <a:lstStyle/>
        <a:p>
          <a:endParaRPr lang="en-GB">
            <a:solidFill>
              <a:schemeClr val="bg1"/>
            </a:solidFill>
          </a:endParaRPr>
        </a:p>
      </dgm:t>
    </dgm:pt>
    <dgm:pt modelId="{773B1F01-F252-4B55-941E-24B85AA37D2B}">
      <dgm:prSet phldrT="[Text]"/>
      <dgm:spPr/>
      <dgm:t>
        <a:bodyPr/>
        <a:lstStyle/>
        <a:p>
          <a:pPr>
            <a:buClrTx/>
            <a:buSzTx/>
            <a:buFontTx/>
            <a:buNone/>
          </a:pPr>
          <a:r>
            <a:rPr kumimoji="0" lang="fr-FR" b="0" i="0" u="none" strike="noStrike" cap="none" spc="0" normalizeH="0" baseline="0" noProof="0">
              <a:ln/>
              <a:effectLst/>
              <a:uLnTx/>
              <a:uFillTx/>
              <a:latin typeface="Calibri"/>
              <a:ea typeface="+mn-ea"/>
              <a:cs typeface="+mn-cs"/>
            </a:rPr>
            <a:t>Provision of data</a:t>
          </a:r>
          <a:endParaRPr lang="en-GB"/>
        </a:p>
      </dgm:t>
    </dgm:pt>
    <dgm:pt modelId="{2E544BC8-C885-46A9-A95E-AE71CCAF2163}" type="parTrans" cxnId="{C410B380-12A6-4152-8FAD-A282E9D8F7AA}">
      <dgm:prSet/>
      <dgm:spPr/>
      <dgm:t>
        <a:bodyPr/>
        <a:lstStyle/>
        <a:p>
          <a:endParaRPr lang="en-GB">
            <a:solidFill>
              <a:schemeClr val="bg1"/>
            </a:solidFill>
          </a:endParaRPr>
        </a:p>
      </dgm:t>
    </dgm:pt>
    <dgm:pt modelId="{42C03B40-7B95-4FA1-84E1-D0C0621E1E84}" type="sibTrans" cxnId="{C410B380-12A6-4152-8FAD-A282E9D8F7AA}">
      <dgm:prSet/>
      <dgm:spPr/>
      <dgm:t>
        <a:bodyPr/>
        <a:lstStyle/>
        <a:p>
          <a:endParaRPr lang="en-GB">
            <a:solidFill>
              <a:schemeClr val="bg1"/>
            </a:solidFill>
          </a:endParaRPr>
        </a:p>
      </dgm:t>
    </dgm:pt>
    <dgm:pt modelId="{72ECF9C7-B61A-42B8-BE2A-0C54D310166E}">
      <dgm:prSet phldrT="[Text]"/>
      <dgm:spPr/>
      <dgm:t>
        <a:bodyPr/>
        <a:lstStyle/>
        <a:p>
          <a:pPr>
            <a:buClrTx/>
            <a:buSzTx/>
            <a:buFontTx/>
            <a:buNone/>
          </a:pPr>
          <a:r>
            <a:rPr kumimoji="0" lang="fr-FR" b="0" i="0" u="none" strike="noStrike" cap="none" spc="0" normalizeH="0" baseline="0" noProof="0" err="1">
              <a:ln/>
              <a:effectLst/>
              <a:uLnTx/>
              <a:uFillTx/>
              <a:latin typeface="Calibri"/>
              <a:ea typeface="+mn-ea"/>
              <a:cs typeface="+mn-cs"/>
            </a:rPr>
            <a:t>Qualified</a:t>
          </a:r>
          <a:r>
            <a:rPr kumimoji="0" lang="fr-FR" b="0" i="0" u="none" strike="noStrike" cap="none" spc="0" normalizeH="0" baseline="0" noProof="0">
              <a:ln/>
              <a:effectLst/>
              <a:uLnTx/>
              <a:uFillTx/>
              <a:latin typeface="Calibri"/>
              <a:ea typeface="+mn-ea"/>
              <a:cs typeface="+mn-cs"/>
            </a:rPr>
            <a:t> data production</a:t>
          </a:r>
          <a:endParaRPr lang="en-GB"/>
        </a:p>
      </dgm:t>
    </dgm:pt>
    <dgm:pt modelId="{77ED6E88-2C56-44B0-BF53-5F6E196DB2F9}" type="parTrans" cxnId="{F687CC97-6BF0-42BF-865C-7C0EA48B2CB5}">
      <dgm:prSet/>
      <dgm:spPr/>
      <dgm:t>
        <a:bodyPr/>
        <a:lstStyle/>
        <a:p>
          <a:endParaRPr lang="en-GB">
            <a:solidFill>
              <a:schemeClr val="bg1"/>
            </a:solidFill>
          </a:endParaRPr>
        </a:p>
      </dgm:t>
    </dgm:pt>
    <dgm:pt modelId="{10D31B8B-8D57-4213-BFF8-212430FA261C}" type="sibTrans" cxnId="{F687CC97-6BF0-42BF-865C-7C0EA48B2CB5}">
      <dgm:prSet/>
      <dgm:spPr/>
      <dgm:t>
        <a:bodyPr/>
        <a:lstStyle/>
        <a:p>
          <a:endParaRPr lang="en-GB">
            <a:solidFill>
              <a:schemeClr val="bg1"/>
            </a:solidFill>
          </a:endParaRPr>
        </a:p>
      </dgm:t>
    </dgm:pt>
    <dgm:pt modelId="{173AEDF0-E90F-4050-9854-863237F5F93E}">
      <dgm:prSet phldrT="[Text]"/>
      <dgm:spPr/>
      <dgm:t>
        <a:bodyPr/>
        <a:lstStyle/>
        <a:p>
          <a:pPr>
            <a:buClrTx/>
            <a:buSzTx/>
            <a:buFontTx/>
            <a:buNone/>
          </a:pPr>
          <a:r>
            <a:rPr kumimoji="0" lang="fr-FR" b="0" i="0" u="none" strike="noStrike" cap="none" spc="0" normalizeH="0" baseline="0" noProof="0">
              <a:ln/>
              <a:effectLst/>
              <a:uLnTx/>
              <a:uFillTx/>
              <a:latin typeface="Calibri"/>
              <a:ea typeface="+mn-ea"/>
              <a:cs typeface="+mn-cs"/>
            </a:rPr>
            <a:t>Curation of data</a:t>
          </a:r>
          <a:endParaRPr lang="en-GB"/>
        </a:p>
      </dgm:t>
    </dgm:pt>
    <dgm:pt modelId="{6EBA753B-2BEB-41F0-9E6F-4971B858C777}" type="parTrans" cxnId="{4960BD50-41C4-4F29-9214-1BAAE6332245}">
      <dgm:prSet/>
      <dgm:spPr/>
      <dgm:t>
        <a:bodyPr/>
        <a:lstStyle/>
        <a:p>
          <a:endParaRPr lang="en-GB">
            <a:solidFill>
              <a:schemeClr val="bg1"/>
            </a:solidFill>
          </a:endParaRPr>
        </a:p>
      </dgm:t>
    </dgm:pt>
    <dgm:pt modelId="{1B049DA8-39B4-4C95-8F53-31E61532AFEB}" type="sibTrans" cxnId="{4960BD50-41C4-4F29-9214-1BAAE6332245}">
      <dgm:prSet/>
      <dgm:spPr/>
      <dgm:t>
        <a:bodyPr/>
        <a:lstStyle/>
        <a:p>
          <a:endParaRPr lang="en-GB">
            <a:solidFill>
              <a:schemeClr val="bg1"/>
            </a:solidFill>
          </a:endParaRPr>
        </a:p>
      </dgm:t>
    </dgm:pt>
    <dgm:pt modelId="{03BDDBE9-3BCE-45B1-A549-E8D3A87015E9}">
      <dgm:prSet phldrT="[Text]"/>
      <dgm:spPr>
        <a:solidFill>
          <a:srgbClr val="00CC99"/>
        </a:solidFill>
      </dgm:spPr>
      <dgm:t>
        <a:bodyPr/>
        <a:lstStyle/>
        <a:p>
          <a:pPr>
            <a:buClrTx/>
            <a:buSzTx/>
            <a:buFontTx/>
            <a:buNone/>
          </a:pPr>
          <a:r>
            <a:rPr kumimoji="0" lang="fr-FR" b="0" i="0" u="none" strike="noStrike" cap="none" spc="0" normalizeH="0" baseline="0" noProof="0">
              <a:ln/>
              <a:effectLst/>
              <a:uLnTx/>
              <a:uFillTx/>
              <a:latin typeface="Calibri"/>
              <a:ea typeface="+mn-ea"/>
              <a:cs typeface="+mn-cs"/>
            </a:rPr>
            <a:t>Access to </a:t>
          </a:r>
          <a:r>
            <a:rPr kumimoji="0" lang="fr-FR" b="0" i="0" u="none" strike="noStrike" cap="none" spc="0" normalizeH="0" baseline="0" noProof="0" err="1">
              <a:ln/>
              <a:effectLst/>
              <a:uLnTx/>
              <a:uFillTx/>
              <a:latin typeface="Calibri"/>
              <a:ea typeface="+mn-ea"/>
              <a:cs typeface="+mn-cs"/>
            </a:rPr>
            <a:t>users</a:t>
          </a:r>
          <a:r>
            <a:rPr kumimoji="0" lang="fr-FR" b="0" i="0" u="none" strike="noStrike" cap="none" spc="0" normalizeH="0" baseline="0" noProof="0">
              <a:ln/>
              <a:effectLst/>
              <a:uLnTx/>
              <a:uFillTx/>
              <a:latin typeface="Calibri"/>
              <a:ea typeface="+mn-ea"/>
              <a:cs typeface="+mn-cs"/>
            </a:rPr>
            <a:t> </a:t>
          </a:r>
          <a:endParaRPr lang="en-GB"/>
        </a:p>
      </dgm:t>
    </dgm:pt>
    <dgm:pt modelId="{0CC0681D-548D-4662-8BA6-BA6AC58ADAD6}" type="parTrans" cxnId="{98DA7EA6-D2F0-441F-8404-EA87C0832B6A}">
      <dgm:prSet/>
      <dgm:spPr/>
      <dgm:t>
        <a:bodyPr/>
        <a:lstStyle/>
        <a:p>
          <a:endParaRPr lang="en-GB">
            <a:solidFill>
              <a:schemeClr val="bg1"/>
            </a:solidFill>
          </a:endParaRPr>
        </a:p>
      </dgm:t>
    </dgm:pt>
    <dgm:pt modelId="{20B56D41-97DB-4C0C-9F46-36F63A48962E}" type="sibTrans" cxnId="{98DA7EA6-D2F0-441F-8404-EA87C0832B6A}">
      <dgm:prSet/>
      <dgm:spPr/>
      <dgm:t>
        <a:bodyPr/>
        <a:lstStyle/>
        <a:p>
          <a:endParaRPr lang="en-GB">
            <a:solidFill>
              <a:schemeClr val="bg1"/>
            </a:solidFill>
          </a:endParaRPr>
        </a:p>
      </dgm:t>
    </dgm:pt>
    <dgm:pt modelId="{4BEBF04D-2281-4E9D-8242-0079220D4968}" type="pres">
      <dgm:prSet presAssocID="{D76CAD87-FF41-48DE-95ED-05439737B6DD}" presName="Name0" presStyleCnt="0">
        <dgm:presLayoutVars>
          <dgm:dir/>
          <dgm:animLvl val="lvl"/>
          <dgm:resizeHandles val="exact"/>
        </dgm:presLayoutVars>
      </dgm:prSet>
      <dgm:spPr/>
    </dgm:pt>
    <dgm:pt modelId="{1042C29C-4841-456F-B6C4-3F1D4C9ED1A9}" type="pres">
      <dgm:prSet presAssocID="{DCA84A39-2293-4BDA-A984-A63B12734B26}" presName="parTxOnly" presStyleLbl="node1" presStyleIdx="0" presStyleCnt="6">
        <dgm:presLayoutVars>
          <dgm:chMax val="0"/>
          <dgm:chPref val="0"/>
          <dgm:bulletEnabled val="1"/>
        </dgm:presLayoutVars>
      </dgm:prSet>
      <dgm:spPr/>
    </dgm:pt>
    <dgm:pt modelId="{1D23BF86-F6BF-499F-BC2E-59C7DA6A3235}" type="pres">
      <dgm:prSet presAssocID="{83B22B33-D743-4CF3-BE3A-AFD64E9FD92A}" presName="parTxOnlySpace" presStyleCnt="0"/>
      <dgm:spPr/>
    </dgm:pt>
    <dgm:pt modelId="{42CD31FA-8956-4218-8C45-0860699019E1}" type="pres">
      <dgm:prSet presAssocID="{5DA84A4D-E979-403F-9E90-293877816F35}" presName="parTxOnly" presStyleLbl="node1" presStyleIdx="1" presStyleCnt="6">
        <dgm:presLayoutVars>
          <dgm:chMax val="0"/>
          <dgm:chPref val="0"/>
          <dgm:bulletEnabled val="1"/>
        </dgm:presLayoutVars>
      </dgm:prSet>
      <dgm:spPr/>
    </dgm:pt>
    <dgm:pt modelId="{21702707-11E7-4336-9064-EC0059B11AEA}" type="pres">
      <dgm:prSet presAssocID="{2A135987-3100-44F0-BA50-3CD39DA6EFC7}" presName="parTxOnlySpace" presStyleCnt="0"/>
      <dgm:spPr/>
    </dgm:pt>
    <dgm:pt modelId="{3A2C0BE3-31F0-4D82-955D-B57158E788BF}" type="pres">
      <dgm:prSet presAssocID="{773B1F01-F252-4B55-941E-24B85AA37D2B}" presName="parTxOnly" presStyleLbl="node1" presStyleIdx="2" presStyleCnt="6">
        <dgm:presLayoutVars>
          <dgm:chMax val="0"/>
          <dgm:chPref val="0"/>
          <dgm:bulletEnabled val="1"/>
        </dgm:presLayoutVars>
      </dgm:prSet>
      <dgm:spPr/>
    </dgm:pt>
    <dgm:pt modelId="{52C03BFB-0D28-47BA-90C0-BF1F4CFBB374}" type="pres">
      <dgm:prSet presAssocID="{42C03B40-7B95-4FA1-84E1-D0C0621E1E84}" presName="parTxOnlySpace" presStyleCnt="0"/>
      <dgm:spPr/>
    </dgm:pt>
    <dgm:pt modelId="{C95A3C4B-98A9-46A1-9DB4-826CEA014ADE}" type="pres">
      <dgm:prSet presAssocID="{72ECF9C7-B61A-42B8-BE2A-0C54D310166E}" presName="parTxOnly" presStyleLbl="node1" presStyleIdx="3" presStyleCnt="6">
        <dgm:presLayoutVars>
          <dgm:chMax val="0"/>
          <dgm:chPref val="0"/>
          <dgm:bulletEnabled val="1"/>
        </dgm:presLayoutVars>
      </dgm:prSet>
      <dgm:spPr/>
    </dgm:pt>
    <dgm:pt modelId="{64D4310F-8457-4B0F-8ECE-753DB4F82EF0}" type="pres">
      <dgm:prSet presAssocID="{10D31B8B-8D57-4213-BFF8-212430FA261C}" presName="parTxOnlySpace" presStyleCnt="0"/>
      <dgm:spPr/>
    </dgm:pt>
    <dgm:pt modelId="{349380BD-DC8A-4923-8BBE-3EB91C1EF5E8}" type="pres">
      <dgm:prSet presAssocID="{173AEDF0-E90F-4050-9854-863237F5F93E}" presName="parTxOnly" presStyleLbl="node1" presStyleIdx="4" presStyleCnt="6">
        <dgm:presLayoutVars>
          <dgm:chMax val="0"/>
          <dgm:chPref val="0"/>
          <dgm:bulletEnabled val="1"/>
        </dgm:presLayoutVars>
      </dgm:prSet>
      <dgm:spPr/>
    </dgm:pt>
    <dgm:pt modelId="{243F758C-DFC8-4A76-8628-1AE197326111}" type="pres">
      <dgm:prSet presAssocID="{1B049DA8-39B4-4C95-8F53-31E61532AFEB}" presName="parTxOnlySpace" presStyleCnt="0"/>
      <dgm:spPr/>
    </dgm:pt>
    <dgm:pt modelId="{805106FC-B1C6-4A02-A0A6-4DDD6606A0A9}" type="pres">
      <dgm:prSet presAssocID="{03BDDBE9-3BCE-45B1-A549-E8D3A87015E9}" presName="parTxOnly" presStyleLbl="node1" presStyleIdx="5" presStyleCnt="6">
        <dgm:presLayoutVars>
          <dgm:chMax val="0"/>
          <dgm:chPref val="0"/>
          <dgm:bulletEnabled val="1"/>
        </dgm:presLayoutVars>
      </dgm:prSet>
      <dgm:spPr/>
    </dgm:pt>
  </dgm:ptLst>
  <dgm:cxnLst>
    <dgm:cxn modelId="{BB486C2A-3812-4BB8-B84E-477A199306A3}" type="presOf" srcId="{773B1F01-F252-4B55-941E-24B85AA37D2B}" destId="{3A2C0BE3-31F0-4D82-955D-B57158E788BF}" srcOrd="0" destOrd="0" presId="urn:microsoft.com/office/officeart/2005/8/layout/chevron1"/>
    <dgm:cxn modelId="{ABA58232-A416-489F-A44A-EF36CF4EC960}" type="presOf" srcId="{173AEDF0-E90F-4050-9854-863237F5F93E}" destId="{349380BD-DC8A-4923-8BBE-3EB91C1EF5E8}" srcOrd="0" destOrd="0" presId="urn:microsoft.com/office/officeart/2005/8/layout/chevron1"/>
    <dgm:cxn modelId="{479FE364-8C10-4792-A210-C1BB518AF077}" srcId="{D76CAD87-FF41-48DE-95ED-05439737B6DD}" destId="{DCA84A39-2293-4BDA-A984-A63B12734B26}" srcOrd="0" destOrd="0" parTransId="{B853197D-5173-49F2-A786-A72FA9397512}" sibTransId="{83B22B33-D743-4CF3-BE3A-AFD64E9FD92A}"/>
    <dgm:cxn modelId="{B1A8CC47-76EE-4C54-92D5-25086A05321F}" type="presOf" srcId="{72ECF9C7-B61A-42B8-BE2A-0C54D310166E}" destId="{C95A3C4B-98A9-46A1-9DB4-826CEA014ADE}" srcOrd="0" destOrd="0" presId="urn:microsoft.com/office/officeart/2005/8/layout/chevron1"/>
    <dgm:cxn modelId="{4960BD50-41C4-4F29-9214-1BAAE6332245}" srcId="{D76CAD87-FF41-48DE-95ED-05439737B6DD}" destId="{173AEDF0-E90F-4050-9854-863237F5F93E}" srcOrd="4" destOrd="0" parTransId="{6EBA753B-2BEB-41F0-9E6F-4971B858C777}" sibTransId="{1B049DA8-39B4-4C95-8F53-31E61532AFEB}"/>
    <dgm:cxn modelId="{02A0B074-DB27-459B-90D6-A27E746AF289}" type="presOf" srcId="{5DA84A4D-E979-403F-9E90-293877816F35}" destId="{42CD31FA-8956-4218-8C45-0860699019E1}" srcOrd="0" destOrd="0" presId="urn:microsoft.com/office/officeart/2005/8/layout/chevron1"/>
    <dgm:cxn modelId="{C410B380-12A6-4152-8FAD-A282E9D8F7AA}" srcId="{D76CAD87-FF41-48DE-95ED-05439737B6DD}" destId="{773B1F01-F252-4B55-941E-24B85AA37D2B}" srcOrd="2" destOrd="0" parTransId="{2E544BC8-C885-46A9-A95E-AE71CCAF2163}" sibTransId="{42C03B40-7B95-4FA1-84E1-D0C0621E1E84}"/>
    <dgm:cxn modelId="{9A665B95-7A57-4025-8313-54CFEB768151}" type="presOf" srcId="{DCA84A39-2293-4BDA-A984-A63B12734B26}" destId="{1042C29C-4841-456F-B6C4-3F1D4C9ED1A9}" srcOrd="0" destOrd="0" presId="urn:microsoft.com/office/officeart/2005/8/layout/chevron1"/>
    <dgm:cxn modelId="{F687CC97-6BF0-42BF-865C-7C0EA48B2CB5}" srcId="{D76CAD87-FF41-48DE-95ED-05439737B6DD}" destId="{72ECF9C7-B61A-42B8-BE2A-0C54D310166E}" srcOrd="3" destOrd="0" parTransId="{77ED6E88-2C56-44B0-BF53-5F6E196DB2F9}" sibTransId="{10D31B8B-8D57-4213-BFF8-212430FA261C}"/>
    <dgm:cxn modelId="{98DA7EA6-D2F0-441F-8404-EA87C0832B6A}" srcId="{D76CAD87-FF41-48DE-95ED-05439737B6DD}" destId="{03BDDBE9-3BCE-45B1-A549-E8D3A87015E9}" srcOrd="5" destOrd="0" parTransId="{0CC0681D-548D-4662-8BA6-BA6AC58ADAD6}" sibTransId="{20B56D41-97DB-4C0C-9F46-36F63A48962E}"/>
    <dgm:cxn modelId="{2950EBDC-6EC7-4D65-9590-D52FF7FC2B84}" type="presOf" srcId="{03BDDBE9-3BCE-45B1-A549-E8D3A87015E9}" destId="{805106FC-B1C6-4A02-A0A6-4DDD6606A0A9}" srcOrd="0" destOrd="0" presId="urn:microsoft.com/office/officeart/2005/8/layout/chevron1"/>
    <dgm:cxn modelId="{1BFFD8FB-CFEA-4A61-ABCA-E4AB48205736}" srcId="{D76CAD87-FF41-48DE-95ED-05439737B6DD}" destId="{5DA84A4D-E979-403F-9E90-293877816F35}" srcOrd="1" destOrd="0" parTransId="{F74E11AB-8567-4B19-A79C-D9F2513BAFCC}" sibTransId="{2A135987-3100-44F0-BA50-3CD39DA6EFC7}"/>
    <dgm:cxn modelId="{CF7728FE-3F85-4561-A2F7-9041911F9F1F}" type="presOf" srcId="{D76CAD87-FF41-48DE-95ED-05439737B6DD}" destId="{4BEBF04D-2281-4E9D-8242-0079220D4968}" srcOrd="0" destOrd="0" presId="urn:microsoft.com/office/officeart/2005/8/layout/chevron1"/>
    <dgm:cxn modelId="{AEC8889B-E0BD-4800-9F02-A46EEEA0AC9C}" type="presParOf" srcId="{4BEBF04D-2281-4E9D-8242-0079220D4968}" destId="{1042C29C-4841-456F-B6C4-3F1D4C9ED1A9}" srcOrd="0" destOrd="0" presId="urn:microsoft.com/office/officeart/2005/8/layout/chevron1"/>
    <dgm:cxn modelId="{46AF5FA1-6702-4523-92FA-BD20C5E38C6E}" type="presParOf" srcId="{4BEBF04D-2281-4E9D-8242-0079220D4968}" destId="{1D23BF86-F6BF-499F-BC2E-59C7DA6A3235}" srcOrd="1" destOrd="0" presId="urn:microsoft.com/office/officeart/2005/8/layout/chevron1"/>
    <dgm:cxn modelId="{9092A3AC-66F4-474B-BCB8-4E3220976A28}" type="presParOf" srcId="{4BEBF04D-2281-4E9D-8242-0079220D4968}" destId="{42CD31FA-8956-4218-8C45-0860699019E1}" srcOrd="2" destOrd="0" presId="urn:microsoft.com/office/officeart/2005/8/layout/chevron1"/>
    <dgm:cxn modelId="{8B3DEC04-FA81-4D82-B996-D22128EFCB86}" type="presParOf" srcId="{4BEBF04D-2281-4E9D-8242-0079220D4968}" destId="{21702707-11E7-4336-9064-EC0059B11AEA}" srcOrd="3" destOrd="0" presId="urn:microsoft.com/office/officeart/2005/8/layout/chevron1"/>
    <dgm:cxn modelId="{6D444D89-C30C-4974-8D12-5B538BCD37CE}" type="presParOf" srcId="{4BEBF04D-2281-4E9D-8242-0079220D4968}" destId="{3A2C0BE3-31F0-4D82-955D-B57158E788BF}" srcOrd="4" destOrd="0" presId="urn:microsoft.com/office/officeart/2005/8/layout/chevron1"/>
    <dgm:cxn modelId="{9407AD26-031A-4CB5-8D4C-20039B349B7D}" type="presParOf" srcId="{4BEBF04D-2281-4E9D-8242-0079220D4968}" destId="{52C03BFB-0D28-47BA-90C0-BF1F4CFBB374}" srcOrd="5" destOrd="0" presId="urn:microsoft.com/office/officeart/2005/8/layout/chevron1"/>
    <dgm:cxn modelId="{0E85460C-6160-4093-8A55-CF92159ED942}" type="presParOf" srcId="{4BEBF04D-2281-4E9D-8242-0079220D4968}" destId="{C95A3C4B-98A9-46A1-9DB4-826CEA014ADE}" srcOrd="6" destOrd="0" presId="urn:microsoft.com/office/officeart/2005/8/layout/chevron1"/>
    <dgm:cxn modelId="{28890744-BB50-47B5-8704-5DA2A311C438}" type="presParOf" srcId="{4BEBF04D-2281-4E9D-8242-0079220D4968}" destId="{64D4310F-8457-4B0F-8ECE-753DB4F82EF0}" srcOrd="7" destOrd="0" presId="urn:microsoft.com/office/officeart/2005/8/layout/chevron1"/>
    <dgm:cxn modelId="{2EC54419-F997-494F-96EC-A1DDFA5D776B}" type="presParOf" srcId="{4BEBF04D-2281-4E9D-8242-0079220D4968}" destId="{349380BD-DC8A-4923-8BBE-3EB91C1EF5E8}" srcOrd="8" destOrd="0" presId="urn:microsoft.com/office/officeart/2005/8/layout/chevron1"/>
    <dgm:cxn modelId="{CA73E132-3271-40F4-9429-38016E1659D8}" type="presParOf" srcId="{4BEBF04D-2281-4E9D-8242-0079220D4968}" destId="{243F758C-DFC8-4A76-8628-1AE197326111}" srcOrd="9" destOrd="0" presId="urn:microsoft.com/office/officeart/2005/8/layout/chevron1"/>
    <dgm:cxn modelId="{0AECB87C-3492-4234-B8C8-D434FB86BCBB}" type="presParOf" srcId="{4BEBF04D-2281-4E9D-8242-0079220D4968}" destId="{805106FC-B1C6-4A02-A0A6-4DDD6606A0A9}" srcOrd="1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7FA40F-5C76-4BC6-8902-806A88989975}" type="doc">
      <dgm:prSet loTypeId="urn:microsoft.com/office/officeart/2008/layout/NameandTitleOrganizationalChart" loCatId="hierarchy" qsTypeId="urn:microsoft.com/office/officeart/2005/8/quickstyle/simple1" qsCatId="simple" csTypeId="urn:microsoft.com/office/officeart/2005/8/colors/accent0_3" csCatId="mainScheme" phldr="1"/>
      <dgm:spPr/>
      <dgm:t>
        <a:bodyPr/>
        <a:lstStyle/>
        <a:p>
          <a:endParaRPr lang="en-GB"/>
        </a:p>
      </dgm:t>
    </dgm:pt>
    <dgm:pt modelId="{1F9A169E-C910-4EA3-AFC2-3BB3EE5B14F4}" type="pres">
      <dgm:prSet presAssocID="{4D7FA40F-5C76-4BC6-8902-806A88989975}" presName="hierChild1" presStyleCnt="0">
        <dgm:presLayoutVars>
          <dgm:orgChart val="1"/>
          <dgm:chPref val="1"/>
          <dgm:dir/>
          <dgm:animOne val="branch"/>
          <dgm:animLvl val="lvl"/>
          <dgm:resizeHandles/>
        </dgm:presLayoutVars>
      </dgm:prSet>
      <dgm:spPr/>
    </dgm:pt>
  </dgm:ptLst>
  <dgm:cxnLst>
    <dgm:cxn modelId="{BC2EE21C-3181-4AA7-974D-46EB864A2024}" type="presOf" srcId="{4D7FA40F-5C76-4BC6-8902-806A88989975}" destId="{1F9A169E-C910-4EA3-AFC2-3BB3EE5B14F4}" srcOrd="0" destOrd="0" presId="urn:microsoft.com/office/officeart/2008/layout/NameandTitleOrganizationalChart"/>
  </dgm:cxnLst>
  <dgm:bg>
    <a:solidFill>
      <a:srgbClr val="44546A"/>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2C29C-4841-456F-B6C4-3F1D4C9ED1A9}">
      <dsp:nvSpPr>
        <dsp:cNvPr id="0" name=""/>
        <dsp:cNvSpPr/>
      </dsp:nvSpPr>
      <dsp:spPr>
        <a:xfrm>
          <a:off x="5322" y="2040844"/>
          <a:ext cx="1979841" cy="791936"/>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ClrTx/>
            <a:buSzTx/>
            <a:buFontTx/>
            <a:buNone/>
          </a:pPr>
          <a:r>
            <a:rPr kumimoji="0" lang="fr-FR" sz="1700" b="0" i="0" u="none" strike="noStrike" kern="1200" cap="none" spc="0" normalizeH="0" baseline="0" noProof="0" err="1">
              <a:ln/>
              <a:effectLst/>
              <a:uLnTx/>
              <a:uFillTx/>
              <a:latin typeface="Calibri"/>
              <a:ea typeface="+mn-ea"/>
              <a:cs typeface="+mn-cs"/>
            </a:rPr>
            <a:t>Harmonized</a:t>
          </a:r>
          <a:r>
            <a:rPr kumimoji="0" lang="fr-FR" sz="1700" b="0" i="0" u="none" strike="noStrike" kern="1200" cap="none" spc="0" normalizeH="0" baseline="0" noProof="0">
              <a:ln/>
              <a:effectLst/>
              <a:uLnTx/>
              <a:uFillTx/>
              <a:latin typeface="Calibri"/>
              <a:ea typeface="+mn-ea"/>
              <a:cs typeface="+mn-cs"/>
            </a:rPr>
            <a:t> </a:t>
          </a:r>
          <a:r>
            <a:rPr kumimoji="0" lang="fr-FR" sz="1700" b="0" i="0" u="none" strike="noStrike" kern="1200" cap="none" spc="0" normalizeH="0" baseline="0" noProof="0" err="1">
              <a:ln/>
              <a:effectLst/>
              <a:uLnTx/>
              <a:uFillTx/>
              <a:latin typeface="Calibri"/>
              <a:ea typeface="+mn-ea"/>
              <a:cs typeface="+mn-cs"/>
            </a:rPr>
            <a:t>methods</a:t>
          </a:r>
          <a:endParaRPr lang="en-GB" sz="1700" kern="1200" err="1"/>
        </a:p>
      </dsp:txBody>
      <dsp:txXfrm>
        <a:off x="401290" y="2040844"/>
        <a:ext cx="1187905" cy="791936"/>
      </dsp:txXfrm>
    </dsp:sp>
    <dsp:sp modelId="{42CD31FA-8956-4218-8C45-0860699019E1}">
      <dsp:nvSpPr>
        <dsp:cNvPr id="0" name=""/>
        <dsp:cNvSpPr/>
      </dsp:nvSpPr>
      <dsp:spPr>
        <a:xfrm>
          <a:off x="1787179" y="2040844"/>
          <a:ext cx="1979841" cy="791936"/>
        </a:xfrm>
        <a:prstGeom prst="chevron">
          <a:avLst/>
        </a:prstGeom>
        <a:solidFill>
          <a:schemeClr val="accent5">
            <a:hueOff val="428887"/>
            <a:satOff val="-7571"/>
            <a:lumOff val="-2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ClrTx/>
            <a:buSzTx/>
            <a:buFontTx/>
            <a:buNone/>
          </a:pPr>
          <a:r>
            <a:rPr kumimoji="0" lang="fr-FR" sz="1700" b="0" i="0" u="none" strike="noStrike" kern="1200" cap="none" spc="0" normalizeH="0" baseline="0" noProof="0" err="1">
              <a:ln/>
              <a:effectLst/>
              <a:uLnTx/>
              <a:uFillTx/>
              <a:latin typeface="Calibri"/>
              <a:ea typeface="+mn-ea"/>
              <a:cs typeface="+mn-cs"/>
            </a:rPr>
            <a:t>Calibrated</a:t>
          </a:r>
          <a:r>
            <a:rPr kumimoji="0" lang="fr-FR" sz="1700" b="0" i="0" u="none" strike="noStrike" kern="1200" cap="none" spc="0" normalizeH="0" baseline="0" noProof="0">
              <a:ln/>
              <a:effectLst/>
              <a:uLnTx/>
              <a:uFillTx/>
              <a:latin typeface="Calibri"/>
              <a:ea typeface="+mn-ea"/>
              <a:cs typeface="+mn-cs"/>
            </a:rPr>
            <a:t> instruments</a:t>
          </a:r>
          <a:endParaRPr lang="en-GB" sz="1700" kern="1200"/>
        </a:p>
      </dsp:txBody>
      <dsp:txXfrm>
        <a:off x="2183147" y="2040844"/>
        <a:ext cx="1187905" cy="791936"/>
      </dsp:txXfrm>
    </dsp:sp>
    <dsp:sp modelId="{3A2C0BE3-31F0-4D82-955D-B57158E788BF}">
      <dsp:nvSpPr>
        <dsp:cNvPr id="0" name=""/>
        <dsp:cNvSpPr/>
      </dsp:nvSpPr>
      <dsp:spPr>
        <a:xfrm>
          <a:off x="3569037" y="2040844"/>
          <a:ext cx="1979841" cy="791936"/>
        </a:xfrm>
        <a:prstGeom prst="chevron">
          <a:avLst/>
        </a:prstGeom>
        <a:solidFill>
          <a:schemeClr val="accent5">
            <a:hueOff val="857775"/>
            <a:satOff val="-15141"/>
            <a:lumOff val="-5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ClrTx/>
            <a:buSzTx/>
            <a:buFontTx/>
            <a:buNone/>
          </a:pPr>
          <a:r>
            <a:rPr kumimoji="0" lang="fr-FR" sz="1700" b="0" i="0" u="none" strike="noStrike" kern="1200" cap="none" spc="0" normalizeH="0" baseline="0" noProof="0">
              <a:ln/>
              <a:effectLst/>
              <a:uLnTx/>
              <a:uFillTx/>
              <a:latin typeface="Calibri"/>
              <a:ea typeface="+mn-ea"/>
              <a:cs typeface="+mn-cs"/>
            </a:rPr>
            <a:t>Provision of data</a:t>
          </a:r>
          <a:endParaRPr lang="en-GB" sz="1700" kern="1200"/>
        </a:p>
      </dsp:txBody>
      <dsp:txXfrm>
        <a:off x="3965005" y="2040844"/>
        <a:ext cx="1187905" cy="791936"/>
      </dsp:txXfrm>
    </dsp:sp>
    <dsp:sp modelId="{C95A3C4B-98A9-46A1-9DB4-826CEA014ADE}">
      <dsp:nvSpPr>
        <dsp:cNvPr id="0" name=""/>
        <dsp:cNvSpPr/>
      </dsp:nvSpPr>
      <dsp:spPr>
        <a:xfrm>
          <a:off x="5350895" y="2040844"/>
          <a:ext cx="1979841" cy="791936"/>
        </a:xfrm>
        <a:prstGeom prst="chevron">
          <a:avLst/>
        </a:prstGeom>
        <a:solidFill>
          <a:schemeClr val="accent5">
            <a:hueOff val="1286662"/>
            <a:satOff val="-22712"/>
            <a:lumOff val="-8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ClrTx/>
            <a:buSzTx/>
            <a:buFontTx/>
            <a:buNone/>
          </a:pPr>
          <a:r>
            <a:rPr kumimoji="0" lang="fr-FR" sz="1700" b="0" i="0" u="none" strike="noStrike" kern="1200" cap="none" spc="0" normalizeH="0" baseline="0" noProof="0" err="1">
              <a:ln/>
              <a:effectLst/>
              <a:uLnTx/>
              <a:uFillTx/>
              <a:latin typeface="Calibri"/>
              <a:ea typeface="+mn-ea"/>
              <a:cs typeface="+mn-cs"/>
            </a:rPr>
            <a:t>Qualified</a:t>
          </a:r>
          <a:r>
            <a:rPr kumimoji="0" lang="fr-FR" sz="1700" b="0" i="0" u="none" strike="noStrike" kern="1200" cap="none" spc="0" normalizeH="0" baseline="0" noProof="0">
              <a:ln/>
              <a:effectLst/>
              <a:uLnTx/>
              <a:uFillTx/>
              <a:latin typeface="Calibri"/>
              <a:ea typeface="+mn-ea"/>
              <a:cs typeface="+mn-cs"/>
            </a:rPr>
            <a:t> data production</a:t>
          </a:r>
          <a:endParaRPr lang="en-GB" sz="1700" kern="1200"/>
        </a:p>
      </dsp:txBody>
      <dsp:txXfrm>
        <a:off x="5746863" y="2040844"/>
        <a:ext cx="1187905" cy="791936"/>
      </dsp:txXfrm>
    </dsp:sp>
    <dsp:sp modelId="{349380BD-DC8A-4923-8BBE-3EB91C1EF5E8}">
      <dsp:nvSpPr>
        <dsp:cNvPr id="0" name=""/>
        <dsp:cNvSpPr/>
      </dsp:nvSpPr>
      <dsp:spPr>
        <a:xfrm>
          <a:off x="7132753" y="2040844"/>
          <a:ext cx="1979841" cy="791936"/>
        </a:xfrm>
        <a:prstGeom prst="chevron">
          <a:avLst/>
        </a:prstGeom>
        <a:solidFill>
          <a:schemeClr val="accent5">
            <a:hueOff val="1715550"/>
            <a:satOff val="-30282"/>
            <a:lumOff val="-11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ClrTx/>
            <a:buSzTx/>
            <a:buFontTx/>
            <a:buNone/>
          </a:pPr>
          <a:r>
            <a:rPr kumimoji="0" lang="fr-FR" sz="1700" b="0" i="0" u="none" strike="noStrike" kern="1200" cap="none" spc="0" normalizeH="0" baseline="0" noProof="0">
              <a:ln/>
              <a:effectLst/>
              <a:uLnTx/>
              <a:uFillTx/>
              <a:latin typeface="Calibri"/>
              <a:ea typeface="+mn-ea"/>
              <a:cs typeface="+mn-cs"/>
            </a:rPr>
            <a:t>Curation of data</a:t>
          </a:r>
          <a:endParaRPr lang="en-GB" sz="1700" kern="1200"/>
        </a:p>
      </dsp:txBody>
      <dsp:txXfrm>
        <a:off x="7528721" y="2040844"/>
        <a:ext cx="1187905" cy="791936"/>
      </dsp:txXfrm>
    </dsp:sp>
    <dsp:sp modelId="{805106FC-B1C6-4A02-A0A6-4DDD6606A0A9}">
      <dsp:nvSpPr>
        <dsp:cNvPr id="0" name=""/>
        <dsp:cNvSpPr/>
      </dsp:nvSpPr>
      <dsp:spPr>
        <a:xfrm>
          <a:off x="8914610" y="2040844"/>
          <a:ext cx="1979841" cy="791936"/>
        </a:xfrm>
        <a:prstGeom prst="chevron">
          <a:avLst/>
        </a:prstGeom>
        <a:solidFill>
          <a:srgbClr val="00CC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ClrTx/>
            <a:buSzTx/>
            <a:buFontTx/>
            <a:buNone/>
          </a:pPr>
          <a:r>
            <a:rPr kumimoji="0" lang="fr-FR" sz="1700" b="0" i="0" u="none" strike="noStrike" kern="1200" cap="none" spc="0" normalizeH="0" baseline="0" noProof="0">
              <a:ln/>
              <a:effectLst/>
              <a:uLnTx/>
              <a:uFillTx/>
              <a:latin typeface="Calibri"/>
              <a:ea typeface="+mn-ea"/>
              <a:cs typeface="+mn-cs"/>
            </a:rPr>
            <a:t>Access to </a:t>
          </a:r>
          <a:r>
            <a:rPr kumimoji="0" lang="fr-FR" sz="1700" b="0" i="0" u="none" strike="noStrike" kern="1200" cap="none" spc="0" normalizeH="0" baseline="0" noProof="0" err="1">
              <a:ln/>
              <a:effectLst/>
              <a:uLnTx/>
              <a:uFillTx/>
              <a:latin typeface="Calibri"/>
              <a:ea typeface="+mn-ea"/>
              <a:cs typeface="+mn-cs"/>
            </a:rPr>
            <a:t>users</a:t>
          </a:r>
          <a:r>
            <a:rPr kumimoji="0" lang="fr-FR" sz="1700" b="0" i="0" u="none" strike="noStrike" kern="1200" cap="none" spc="0" normalizeH="0" baseline="0" noProof="0">
              <a:ln/>
              <a:effectLst/>
              <a:uLnTx/>
              <a:uFillTx/>
              <a:latin typeface="Calibri"/>
              <a:ea typeface="+mn-ea"/>
              <a:cs typeface="+mn-cs"/>
            </a:rPr>
            <a:t> </a:t>
          </a:r>
          <a:endParaRPr lang="en-GB" sz="1700" kern="1200"/>
        </a:p>
      </dsp:txBody>
      <dsp:txXfrm>
        <a:off x="9310578" y="2040844"/>
        <a:ext cx="1187905" cy="7919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F4BB3-271C-5145-8668-B7A91D4B524F}" type="datetimeFigureOut">
              <a:rPr lang="en-FI" smtClean="0"/>
              <a:t>04/30/2026</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0A797-637E-F249-9432-7F649CFAC4F6}" type="slidenum">
              <a:rPr lang="en-FI" smtClean="0"/>
              <a:t>‹#›</a:t>
            </a:fld>
            <a:endParaRPr lang="en-FI"/>
          </a:p>
        </p:txBody>
      </p:sp>
    </p:spTree>
    <p:extLst>
      <p:ext uri="{BB962C8B-B14F-4D97-AF65-F5344CB8AC3E}">
        <p14:creationId xmlns:p14="http://schemas.microsoft.com/office/powerpoint/2010/main" val="2898065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7DA89B-96C2-4F30-BC13-CDC9AA7FC9FB}" type="slidenum">
              <a:rPr kumimoji="0" lang="en-GB"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4564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8C4F334-9881-A46C-3FE5-95261A313A10}"/>
              </a:ext>
            </a:extLst>
          </p:cNvPr>
          <p:cNvSpPr>
            <a:spLocks noGrp="1"/>
          </p:cNvSpPr>
          <p:nvPr>
            <p:ph type="dt" sz="half" idx="2"/>
          </p:nvPr>
        </p:nvSpPr>
        <p:spPr>
          <a:xfrm>
            <a:off x="407987" y="6484927"/>
            <a:ext cx="2519363"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A6595B52-3557-47B6-8258-F874D678975B}" type="datetime1">
              <a:rPr lang="fi-FI" smtClean="0"/>
              <a:t>30.4.2026</a:t>
            </a:fld>
            <a:endParaRPr lang="en-FI" dirty="0"/>
          </a:p>
        </p:txBody>
      </p:sp>
      <p:sp>
        <p:nvSpPr>
          <p:cNvPr id="3" name="Footer Placeholder 4">
            <a:extLst>
              <a:ext uri="{FF2B5EF4-FFF2-40B4-BE49-F238E27FC236}">
                <a16:creationId xmlns:a16="http://schemas.microsoft.com/office/drawing/2014/main" id="{607290DD-A205-BB1A-0BD0-3F90C1D3B299}"/>
              </a:ext>
            </a:extLst>
          </p:cNvPr>
          <p:cNvSpPr>
            <a:spLocks noGrp="1"/>
          </p:cNvSpPr>
          <p:nvPr>
            <p:ph type="ftr" sz="quarter" idx="3"/>
          </p:nvPr>
        </p:nvSpPr>
        <p:spPr>
          <a:xfrm>
            <a:off x="3359150" y="6484927"/>
            <a:ext cx="2520950"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endParaRPr lang="en-FI" dirty="0"/>
          </a:p>
        </p:txBody>
      </p:sp>
      <p:sp>
        <p:nvSpPr>
          <p:cNvPr id="4" name="Slide Number Placeholder 5">
            <a:extLst>
              <a:ext uri="{FF2B5EF4-FFF2-40B4-BE49-F238E27FC236}">
                <a16:creationId xmlns:a16="http://schemas.microsoft.com/office/drawing/2014/main" id="{B5A76424-47E8-AA21-6DE3-119E44B49340}"/>
              </a:ext>
            </a:extLst>
          </p:cNvPr>
          <p:cNvSpPr>
            <a:spLocks noGrp="1"/>
          </p:cNvSpPr>
          <p:nvPr>
            <p:ph type="sldNum" sz="quarter" idx="4"/>
          </p:nvPr>
        </p:nvSpPr>
        <p:spPr>
          <a:xfrm>
            <a:off x="6311899" y="6484927"/>
            <a:ext cx="2520951"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F054CD5F-7D6E-6D4B-82A4-872CE11EE207}" type="slidenum">
              <a:rPr lang="en-FI" smtClean="0"/>
              <a:pPr/>
              <a:t>‹#›</a:t>
            </a:fld>
            <a:endParaRPr lang="en-FI" dirty="0"/>
          </a:p>
        </p:txBody>
      </p:sp>
      <p:sp>
        <p:nvSpPr>
          <p:cNvPr id="6" name="Title 1">
            <a:extLst>
              <a:ext uri="{FF2B5EF4-FFF2-40B4-BE49-F238E27FC236}">
                <a16:creationId xmlns:a16="http://schemas.microsoft.com/office/drawing/2014/main" id="{7EBA596B-501A-3264-4E17-A8B3EC36EE1D}"/>
              </a:ext>
            </a:extLst>
          </p:cNvPr>
          <p:cNvSpPr>
            <a:spLocks noGrp="1"/>
          </p:cNvSpPr>
          <p:nvPr>
            <p:ph type="ctrTitle" hasCustomPrompt="1"/>
          </p:nvPr>
        </p:nvSpPr>
        <p:spPr>
          <a:xfrm>
            <a:off x="946467" y="1155982"/>
            <a:ext cx="7886383" cy="2273018"/>
          </a:xfrm>
        </p:spPr>
        <p:txBody>
          <a:bodyPr/>
          <a:lstStyle>
            <a:lvl1pPr>
              <a:defRPr sz="4000"/>
            </a:lvl1pPr>
          </a:lstStyle>
          <a:p>
            <a:r>
              <a:rPr lang="en-GB" dirty="0"/>
              <a:t>Heading</a:t>
            </a:r>
            <a:endParaRPr lang="en-FI" dirty="0"/>
          </a:p>
        </p:txBody>
      </p:sp>
      <p:sp>
        <p:nvSpPr>
          <p:cNvPr id="8" name="Rectangle 7">
            <a:extLst>
              <a:ext uri="{FF2B5EF4-FFF2-40B4-BE49-F238E27FC236}">
                <a16:creationId xmlns:a16="http://schemas.microsoft.com/office/drawing/2014/main" id="{6F974352-FF23-9B71-9875-30B309074417}"/>
              </a:ext>
            </a:extLst>
          </p:cNvPr>
          <p:cNvSpPr/>
          <p:nvPr userDrawn="1"/>
        </p:nvSpPr>
        <p:spPr>
          <a:xfrm>
            <a:off x="9163062" y="2219"/>
            <a:ext cx="3028938" cy="6855781"/>
          </a:xfrm>
          <a:prstGeom prst="rect">
            <a:avLst/>
          </a:prstGeom>
          <a:gradFill>
            <a:gsLst>
              <a:gs pos="75000">
                <a:srgbClr val="2398AA"/>
              </a:gs>
              <a:gs pos="100000">
                <a:schemeClr val="accent1"/>
              </a:gs>
              <a:gs pos="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9" name="Picture 8" descr="A black background with white text&#10;&#10;Description automatically generated">
            <a:extLst>
              <a:ext uri="{FF2B5EF4-FFF2-40B4-BE49-F238E27FC236}">
                <a16:creationId xmlns:a16="http://schemas.microsoft.com/office/drawing/2014/main" id="{D6AE7EFA-7A9E-BFE7-42FC-7F351EB42D73}"/>
              </a:ext>
            </a:extLst>
          </p:cNvPr>
          <p:cNvPicPr>
            <a:picLocks noChangeAspect="1"/>
          </p:cNvPicPr>
          <p:nvPr userDrawn="1"/>
        </p:nvPicPr>
        <p:blipFill>
          <a:blip r:embed="rId2"/>
          <a:stretch>
            <a:fillRect/>
          </a:stretch>
        </p:blipFill>
        <p:spPr>
          <a:xfrm>
            <a:off x="11026800" y="5965200"/>
            <a:ext cx="1036703" cy="1036703"/>
          </a:xfrm>
          <a:prstGeom prst="rect">
            <a:avLst/>
          </a:prstGeom>
        </p:spPr>
      </p:pic>
      <p:sp>
        <p:nvSpPr>
          <p:cNvPr id="5" name="Text Placeholder 2">
            <a:extLst>
              <a:ext uri="{FF2B5EF4-FFF2-40B4-BE49-F238E27FC236}">
                <a16:creationId xmlns:a16="http://schemas.microsoft.com/office/drawing/2014/main" id="{3511BA5A-82C8-0CB5-BAC9-4BA8F66EFED9}"/>
              </a:ext>
            </a:extLst>
          </p:cNvPr>
          <p:cNvSpPr>
            <a:spLocks noGrp="1"/>
          </p:cNvSpPr>
          <p:nvPr>
            <p:ph type="body" idx="1"/>
          </p:nvPr>
        </p:nvSpPr>
        <p:spPr>
          <a:xfrm>
            <a:off x="946467" y="3676652"/>
            <a:ext cx="7886383" cy="1466848"/>
          </a:xfrm>
        </p:spPr>
        <p:txBody>
          <a:bodyPr/>
          <a:lstStyle>
            <a:lvl1pPr marL="0" indent="0" algn="l">
              <a:lnSpc>
                <a:spcPct val="100000"/>
              </a:lnSpc>
              <a:buNone/>
              <a:defRPr sz="22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910063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AC1298-DA03-83B7-B506-15D3AB87D349}"/>
              </a:ext>
            </a:extLst>
          </p:cNvPr>
          <p:cNvSpPr>
            <a:spLocks noGrp="1"/>
          </p:cNvSpPr>
          <p:nvPr>
            <p:ph type="body" idx="1" hasCustomPrompt="1"/>
          </p:nvPr>
        </p:nvSpPr>
        <p:spPr>
          <a:xfrm>
            <a:off x="407991" y="1332901"/>
            <a:ext cx="5472112" cy="719137"/>
          </a:xfrm>
        </p:spPr>
        <p:txBody>
          <a:bodyPr bIns="0" anchor="t" anchorCtr="0"/>
          <a:lstStyle>
            <a:lvl1pPr marL="0" indent="0">
              <a:lnSpc>
                <a:spcPct val="100000"/>
              </a:lnSpc>
              <a:buNone/>
              <a:defRPr sz="2000" b="1" i="0">
                <a:latin typeface="+mj-lt"/>
                <a:ea typeface="Hurme FIN Mono 1a SemiBold" panose="020B0609030202010107" pitchFamily="49"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640DFD55-019F-96A4-C9D0-C1ECACA29DD4}"/>
              </a:ext>
            </a:extLst>
          </p:cNvPr>
          <p:cNvSpPr>
            <a:spLocks noGrp="1"/>
          </p:cNvSpPr>
          <p:nvPr>
            <p:ph sz="half" idx="2"/>
          </p:nvPr>
        </p:nvSpPr>
        <p:spPr>
          <a:xfrm>
            <a:off x="407987" y="2314575"/>
            <a:ext cx="5472112" cy="3741737"/>
          </a:xfrm>
        </p:spPr>
        <p:txBody>
          <a:bodyPr/>
          <a:lstStyle>
            <a:lvl1pPr>
              <a:defRPr sz="1800"/>
            </a:lvl1pPr>
            <a:lvl2pPr>
              <a:defRPr sz="1600"/>
            </a:lvl2pPr>
            <a:lvl3pPr>
              <a:defRPr sz="1200"/>
            </a:lvl3pPr>
            <a:lvl4pPr>
              <a:defRPr sz="11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dirty="0"/>
          </a:p>
        </p:txBody>
      </p:sp>
      <p:sp>
        <p:nvSpPr>
          <p:cNvPr id="5" name="Text Placeholder 4">
            <a:extLst>
              <a:ext uri="{FF2B5EF4-FFF2-40B4-BE49-F238E27FC236}">
                <a16:creationId xmlns:a16="http://schemas.microsoft.com/office/drawing/2014/main" id="{6E3240E4-7B78-E3C7-C3F0-360E58F828AB}"/>
              </a:ext>
            </a:extLst>
          </p:cNvPr>
          <p:cNvSpPr>
            <a:spLocks noGrp="1"/>
          </p:cNvSpPr>
          <p:nvPr>
            <p:ph type="body" sz="quarter" idx="3" hasCustomPrompt="1"/>
          </p:nvPr>
        </p:nvSpPr>
        <p:spPr>
          <a:xfrm>
            <a:off x="6311902" y="1332901"/>
            <a:ext cx="5472111" cy="719137"/>
          </a:xfrm>
        </p:spPr>
        <p:txBody>
          <a:bodyPr bIns="0" anchor="t" anchorCtr="0"/>
          <a:lstStyle>
            <a:lvl1pPr marL="0" indent="0">
              <a:lnSpc>
                <a:spcPct val="100000"/>
              </a:lnSpc>
              <a:buNone/>
              <a:defRPr sz="2000" b="1" i="0">
                <a:latin typeface="+mj-lt"/>
                <a:ea typeface="Hurme FIN Mono 1a SemiBold" panose="020B0609030202010107" pitchFamily="49"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7" name="Date Placeholder 3">
            <a:extLst>
              <a:ext uri="{FF2B5EF4-FFF2-40B4-BE49-F238E27FC236}">
                <a16:creationId xmlns:a16="http://schemas.microsoft.com/office/drawing/2014/main" id="{520D622A-FB73-D17E-D1FA-2A7075C8AEC8}"/>
              </a:ext>
            </a:extLst>
          </p:cNvPr>
          <p:cNvSpPr>
            <a:spLocks noGrp="1"/>
          </p:cNvSpPr>
          <p:nvPr>
            <p:ph type="dt" sz="half" idx="10"/>
          </p:nvPr>
        </p:nvSpPr>
        <p:spPr>
          <a:xfrm>
            <a:off x="407987" y="6484950"/>
            <a:ext cx="2519363"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28CA0EFA-0B6D-4D96-8E19-2883D3E2ABC3}" type="datetime1">
              <a:rPr lang="fi-FI" smtClean="0"/>
              <a:t>30.4.2026</a:t>
            </a:fld>
            <a:endParaRPr lang="en-FI" dirty="0"/>
          </a:p>
        </p:txBody>
      </p:sp>
      <p:sp>
        <p:nvSpPr>
          <p:cNvPr id="8" name="Footer Placeholder 4">
            <a:extLst>
              <a:ext uri="{FF2B5EF4-FFF2-40B4-BE49-F238E27FC236}">
                <a16:creationId xmlns:a16="http://schemas.microsoft.com/office/drawing/2014/main" id="{74659F51-7ECD-CFFC-0E7D-E4F26D2EC810}"/>
              </a:ext>
            </a:extLst>
          </p:cNvPr>
          <p:cNvSpPr>
            <a:spLocks noGrp="1"/>
          </p:cNvSpPr>
          <p:nvPr>
            <p:ph type="ftr" sz="quarter" idx="11"/>
          </p:nvPr>
        </p:nvSpPr>
        <p:spPr>
          <a:xfrm>
            <a:off x="3359150" y="6484950"/>
            <a:ext cx="2520950"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endParaRPr lang="en-FI" dirty="0"/>
          </a:p>
        </p:txBody>
      </p:sp>
      <p:sp>
        <p:nvSpPr>
          <p:cNvPr id="9" name="Slide Number Placeholder 5">
            <a:extLst>
              <a:ext uri="{FF2B5EF4-FFF2-40B4-BE49-F238E27FC236}">
                <a16:creationId xmlns:a16="http://schemas.microsoft.com/office/drawing/2014/main" id="{30B9F8D5-88C0-1124-0A19-AE378981A188}"/>
              </a:ext>
            </a:extLst>
          </p:cNvPr>
          <p:cNvSpPr>
            <a:spLocks noGrp="1"/>
          </p:cNvSpPr>
          <p:nvPr>
            <p:ph type="sldNum" sz="quarter" idx="12"/>
          </p:nvPr>
        </p:nvSpPr>
        <p:spPr>
          <a:xfrm>
            <a:off x="6311899" y="6484950"/>
            <a:ext cx="2520951"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F054CD5F-7D6E-6D4B-82A4-872CE11EE207}" type="slidenum">
              <a:rPr lang="en-FI" smtClean="0"/>
              <a:pPr/>
              <a:t>‹#›</a:t>
            </a:fld>
            <a:endParaRPr lang="en-FI" dirty="0"/>
          </a:p>
        </p:txBody>
      </p:sp>
      <p:sp>
        <p:nvSpPr>
          <p:cNvPr id="13" name="Content Placeholder 3">
            <a:extLst>
              <a:ext uri="{FF2B5EF4-FFF2-40B4-BE49-F238E27FC236}">
                <a16:creationId xmlns:a16="http://schemas.microsoft.com/office/drawing/2014/main" id="{E0CAA330-E85E-39F0-51F3-6DDC83461A5F}"/>
              </a:ext>
            </a:extLst>
          </p:cNvPr>
          <p:cNvSpPr>
            <a:spLocks noGrp="1"/>
          </p:cNvSpPr>
          <p:nvPr>
            <p:ph sz="half" idx="13"/>
          </p:nvPr>
        </p:nvSpPr>
        <p:spPr>
          <a:xfrm>
            <a:off x="6311901" y="2314575"/>
            <a:ext cx="5472112" cy="3741737"/>
          </a:xfrm>
        </p:spPr>
        <p:txBody>
          <a:bodyPr/>
          <a:lstStyle>
            <a:lvl1pPr>
              <a:defRPr sz="1800"/>
            </a:lvl1pPr>
            <a:lvl2pPr>
              <a:defRPr sz="1600"/>
            </a:lvl2pPr>
            <a:lvl3pPr>
              <a:defRPr sz="1200"/>
            </a:lvl3pPr>
            <a:lvl4pPr>
              <a:defRPr sz="11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dirty="0"/>
          </a:p>
        </p:txBody>
      </p:sp>
      <p:sp>
        <p:nvSpPr>
          <p:cNvPr id="6" name="Title 1">
            <a:extLst>
              <a:ext uri="{FF2B5EF4-FFF2-40B4-BE49-F238E27FC236}">
                <a16:creationId xmlns:a16="http://schemas.microsoft.com/office/drawing/2014/main" id="{E8668565-53F6-C3A4-E180-73234450C669}"/>
              </a:ext>
            </a:extLst>
          </p:cNvPr>
          <p:cNvSpPr>
            <a:spLocks noGrp="1"/>
          </p:cNvSpPr>
          <p:nvPr>
            <p:ph type="title" hasCustomPrompt="1"/>
          </p:nvPr>
        </p:nvSpPr>
        <p:spPr>
          <a:xfrm>
            <a:off x="407989" y="-180000"/>
            <a:ext cx="11376024" cy="1084263"/>
          </a:xfrm>
        </p:spPr>
        <p:txBody>
          <a:bodyPr anchor="b"/>
          <a:lstStyle/>
          <a:p>
            <a:r>
              <a:rPr lang="en-GB" dirty="0"/>
              <a:t>Click to edit master title style</a:t>
            </a:r>
            <a:endParaRPr lang="en-FI" dirty="0"/>
          </a:p>
        </p:txBody>
      </p:sp>
    </p:spTree>
    <p:extLst>
      <p:ext uri="{BB962C8B-B14F-4D97-AF65-F5344CB8AC3E}">
        <p14:creationId xmlns:p14="http://schemas.microsoft.com/office/powerpoint/2010/main" val="2186857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AFFC97-5FD2-64F4-EEB6-A8681E8137BB}"/>
              </a:ext>
            </a:extLst>
          </p:cNvPr>
          <p:cNvSpPr/>
          <p:nvPr userDrawn="1"/>
        </p:nvSpPr>
        <p:spPr>
          <a:xfrm>
            <a:off x="0" y="0"/>
            <a:ext cx="6096000" cy="6858000"/>
          </a:xfrm>
          <a:prstGeom prst="rect">
            <a:avLst/>
          </a:prstGeom>
          <a:gradFill>
            <a:gsLst>
              <a:gs pos="75000">
                <a:srgbClr val="2398AA"/>
              </a:gs>
              <a:gs pos="100000">
                <a:schemeClr val="accent1"/>
              </a:gs>
              <a:gs pos="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dirty="0">
              <a:noFill/>
            </a:endParaRPr>
          </a:p>
        </p:txBody>
      </p:sp>
      <p:sp>
        <p:nvSpPr>
          <p:cNvPr id="2" name="Title 1">
            <a:extLst>
              <a:ext uri="{FF2B5EF4-FFF2-40B4-BE49-F238E27FC236}">
                <a16:creationId xmlns:a16="http://schemas.microsoft.com/office/drawing/2014/main" id="{D1DC9BE2-E3BB-621E-3A42-5201D92DFCCB}"/>
              </a:ext>
            </a:extLst>
          </p:cNvPr>
          <p:cNvSpPr>
            <a:spLocks noGrp="1"/>
          </p:cNvSpPr>
          <p:nvPr>
            <p:ph type="title" hasCustomPrompt="1"/>
          </p:nvPr>
        </p:nvSpPr>
        <p:spPr>
          <a:xfrm>
            <a:off x="6311900" y="-360000"/>
            <a:ext cx="5632450" cy="1084263"/>
          </a:xfrm>
        </p:spPr>
        <p:txBody>
          <a:bodyPr anchor="b"/>
          <a:lstStyle>
            <a:lvl1pPr>
              <a:defRPr sz="2800"/>
            </a:lvl1pPr>
          </a:lstStyle>
          <a:p>
            <a:r>
              <a:rPr lang="en-GB" dirty="0"/>
              <a:t>Click to edit master title style</a:t>
            </a:r>
            <a:endParaRPr lang="en-FI" dirty="0"/>
          </a:p>
        </p:txBody>
      </p:sp>
      <p:sp>
        <p:nvSpPr>
          <p:cNvPr id="3" name="Content Placeholder 2" hidden="1">
            <a:extLst>
              <a:ext uri="{FF2B5EF4-FFF2-40B4-BE49-F238E27FC236}">
                <a16:creationId xmlns:a16="http://schemas.microsoft.com/office/drawing/2014/main" id="{9291D14A-C027-DEA8-591D-AFD8A8C295F5}"/>
              </a:ext>
            </a:extLst>
          </p:cNvPr>
          <p:cNvSpPr>
            <a:spLocks noGrp="1"/>
          </p:cNvSpPr>
          <p:nvPr>
            <p:ph sz="half" idx="1"/>
          </p:nvPr>
        </p:nvSpPr>
        <p:spPr>
          <a:xfrm>
            <a:off x="407987" y="2168525"/>
            <a:ext cx="5472113" cy="3887787"/>
          </a:xfrm>
        </p:spPr>
        <p:txBody>
          <a:bodyPr/>
          <a:lstStyle>
            <a:lvl1pPr>
              <a:defRPr sz="1200">
                <a:latin typeface="+mn-lt"/>
              </a:defRPr>
            </a:lvl1pPr>
            <a:lvl2pPr>
              <a:defRPr sz="1100">
                <a:latin typeface="+mn-lt"/>
              </a:defRPr>
            </a:lvl2pPr>
            <a:lvl3pPr>
              <a:defRPr sz="1000">
                <a:latin typeface="+mn-lt"/>
              </a:defRPr>
            </a:lvl3pPr>
            <a:lvl4pPr>
              <a:defRPr sz="900">
                <a:latin typeface="+mn-lt"/>
              </a:defRPr>
            </a:lvl4pPr>
            <a:lvl5pPr>
              <a:defRPr sz="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dirty="0"/>
          </a:p>
        </p:txBody>
      </p:sp>
      <p:sp>
        <p:nvSpPr>
          <p:cNvPr id="6" name="Footer Placeholder 4">
            <a:extLst>
              <a:ext uri="{FF2B5EF4-FFF2-40B4-BE49-F238E27FC236}">
                <a16:creationId xmlns:a16="http://schemas.microsoft.com/office/drawing/2014/main" id="{3A764612-7DD4-C053-0080-C726976A8C55}"/>
              </a:ext>
            </a:extLst>
          </p:cNvPr>
          <p:cNvSpPr>
            <a:spLocks noGrp="1"/>
          </p:cNvSpPr>
          <p:nvPr>
            <p:ph type="ftr" sz="quarter" idx="3"/>
          </p:nvPr>
        </p:nvSpPr>
        <p:spPr>
          <a:xfrm>
            <a:off x="3359151" y="6484645"/>
            <a:ext cx="2520950" cy="365125"/>
          </a:xfrm>
          <a:prstGeom prst="rect">
            <a:avLst/>
          </a:prstGeom>
        </p:spPr>
        <p:txBody>
          <a:bodyPr vert="horz" lIns="0" tIns="0" rIns="0" bIns="0" rtlCol="0" anchor="ctr"/>
          <a:lstStyle>
            <a:lvl1pPr algn="l">
              <a:defRPr sz="800" b="0" i="0">
                <a:solidFill>
                  <a:schemeClr val="bg1"/>
                </a:solidFill>
                <a:latin typeface="+mn-lt"/>
                <a:ea typeface="Hurme FIN Mono 1a Medium" panose="020B0609030202010107" pitchFamily="49" charset="77"/>
                <a:cs typeface="Arial" panose="020B0604020202020204" pitchFamily="34" charset="0"/>
              </a:defRPr>
            </a:lvl1pPr>
          </a:lstStyle>
          <a:p>
            <a:endParaRPr lang="en-FI" dirty="0"/>
          </a:p>
        </p:txBody>
      </p:sp>
      <p:sp>
        <p:nvSpPr>
          <p:cNvPr id="5" name="Date Placeholder 3">
            <a:extLst>
              <a:ext uri="{FF2B5EF4-FFF2-40B4-BE49-F238E27FC236}">
                <a16:creationId xmlns:a16="http://schemas.microsoft.com/office/drawing/2014/main" id="{59CE5B26-2CAF-BD49-39AD-32D9F4087D06}"/>
              </a:ext>
            </a:extLst>
          </p:cNvPr>
          <p:cNvSpPr>
            <a:spLocks noGrp="1"/>
          </p:cNvSpPr>
          <p:nvPr>
            <p:ph type="dt" sz="half" idx="10"/>
          </p:nvPr>
        </p:nvSpPr>
        <p:spPr>
          <a:xfrm>
            <a:off x="407988" y="6484645"/>
            <a:ext cx="2519363" cy="365125"/>
          </a:xfrm>
          <a:prstGeom prst="rect">
            <a:avLst/>
          </a:prstGeom>
        </p:spPr>
        <p:txBody>
          <a:bodyPr vert="horz" lIns="0" tIns="0" rIns="0" bIns="0" rtlCol="0" anchor="ctr"/>
          <a:lstStyle>
            <a:lvl1pPr algn="l">
              <a:defRPr sz="800" b="0" i="0">
                <a:solidFill>
                  <a:schemeClr val="bg1"/>
                </a:solidFill>
                <a:latin typeface="+mn-lt"/>
                <a:ea typeface="Hurme FIN Mono 1a Medium" panose="020B0609030202010107" pitchFamily="49" charset="77"/>
                <a:cs typeface="Arial" panose="020B0604020202020204" pitchFamily="34" charset="0"/>
              </a:defRPr>
            </a:lvl1pPr>
          </a:lstStyle>
          <a:p>
            <a:fld id="{A9F3A120-543F-44BA-8768-4E4536DB548C}" type="datetime1">
              <a:rPr lang="fi-FI" smtClean="0"/>
              <a:pPr/>
              <a:t>30.4.2026</a:t>
            </a:fld>
            <a:endParaRPr lang="en-FI" dirty="0"/>
          </a:p>
        </p:txBody>
      </p:sp>
      <p:sp>
        <p:nvSpPr>
          <p:cNvPr id="7" name="Slide Number Placeholder 5">
            <a:extLst>
              <a:ext uri="{FF2B5EF4-FFF2-40B4-BE49-F238E27FC236}">
                <a16:creationId xmlns:a16="http://schemas.microsoft.com/office/drawing/2014/main" id="{EF5B0618-C1DB-9843-883D-553589E7F468}"/>
              </a:ext>
            </a:extLst>
          </p:cNvPr>
          <p:cNvSpPr>
            <a:spLocks noGrp="1"/>
          </p:cNvSpPr>
          <p:nvPr>
            <p:ph type="sldNum" sz="quarter" idx="4"/>
          </p:nvPr>
        </p:nvSpPr>
        <p:spPr>
          <a:xfrm>
            <a:off x="6311900" y="6484645"/>
            <a:ext cx="2520951"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F054CD5F-7D6E-6D4B-82A4-872CE11EE207}" type="slidenum">
              <a:rPr lang="en-FI" smtClean="0"/>
              <a:pPr/>
              <a:t>‹#›</a:t>
            </a:fld>
            <a:endParaRPr lang="en-FI" dirty="0"/>
          </a:p>
        </p:txBody>
      </p:sp>
      <p:sp>
        <p:nvSpPr>
          <p:cNvPr id="10" name="Text Placeholder 2">
            <a:extLst>
              <a:ext uri="{FF2B5EF4-FFF2-40B4-BE49-F238E27FC236}">
                <a16:creationId xmlns:a16="http://schemas.microsoft.com/office/drawing/2014/main" id="{4F53253D-9076-5B64-173E-CA510CC8EBD8}"/>
              </a:ext>
            </a:extLst>
          </p:cNvPr>
          <p:cNvSpPr>
            <a:spLocks noGrp="1"/>
          </p:cNvSpPr>
          <p:nvPr>
            <p:ph idx="11" hasCustomPrompt="1"/>
          </p:nvPr>
        </p:nvSpPr>
        <p:spPr>
          <a:xfrm>
            <a:off x="6311900" y="1259999"/>
            <a:ext cx="5632450" cy="4863709"/>
          </a:xfrm>
          <a:prstGeom prst="rect">
            <a:avLst/>
          </a:prstGeom>
        </p:spPr>
        <p:txBody>
          <a:bodyPr vert="horz" lIns="0" tIns="0" rIns="0" bIns="0" rtlCol="0">
            <a:noAutofit/>
          </a:bodyPr>
          <a:lstStyle>
            <a:lvl1pPr>
              <a:defRPr sz="1800"/>
            </a:lvl1pPr>
          </a:lstStyle>
          <a:p>
            <a:pPr lvl="0"/>
            <a:r>
              <a:rPr lang="en-US" dirty="0"/>
              <a:t>Click to edit Master text styles</a:t>
            </a:r>
          </a:p>
        </p:txBody>
      </p:sp>
    </p:spTree>
    <p:extLst>
      <p:ext uri="{BB962C8B-B14F-4D97-AF65-F5344CB8AC3E}">
        <p14:creationId xmlns:p14="http://schemas.microsoft.com/office/powerpoint/2010/main" val="1554322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AFFC97-5FD2-64F4-EEB6-A8681E8137BB}"/>
              </a:ext>
            </a:extLst>
          </p:cNvPr>
          <p:cNvSpPr/>
          <p:nvPr userDrawn="1"/>
        </p:nvSpPr>
        <p:spPr>
          <a:xfrm>
            <a:off x="0" y="0"/>
            <a:ext cx="6096000" cy="6858000"/>
          </a:xfrm>
          <a:prstGeom prst="rect">
            <a:avLst/>
          </a:prstGeom>
          <a:solidFill>
            <a:srgbClr val="2499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Content Placeholder 2" hidden="1">
            <a:extLst>
              <a:ext uri="{FF2B5EF4-FFF2-40B4-BE49-F238E27FC236}">
                <a16:creationId xmlns:a16="http://schemas.microsoft.com/office/drawing/2014/main" id="{9291D14A-C027-DEA8-591D-AFD8A8C295F5}"/>
              </a:ext>
            </a:extLst>
          </p:cNvPr>
          <p:cNvSpPr>
            <a:spLocks noGrp="1"/>
          </p:cNvSpPr>
          <p:nvPr>
            <p:ph sz="half" idx="1"/>
          </p:nvPr>
        </p:nvSpPr>
        <p:spPr>
          <a:xfrm>
            <a:off x="407987" y="2168525"/>
            <a:ext cx="5472113" cy="3887787"/>
          </a:xfrm>
        </p:spPr>
        <p:txBody>
          <a:bodyPr/>
          <a:lstStyle>
            <a:lvl1pPr>
              <a:defRPr sz="1200">
                <a:latin typeface="+mn-lt"/>
              </a:defRPr>
            </a:lvl1pPr>
            <a:lvl2pPr>
              <a:defRPr sz="1100">
                <a:latin typeface="+mn-lt"/>
              </a:defRPr>
            </a:lvl2pPr>
            <a:lvl3pPr>
              <a:defRPr sz="1000">
                <a:latin typeface="+mn-lt"/>
              </a:defRPr>
            </a:lvl3pPr>
            <a:lvl4pPr>
              <a:defRPr sz="900">
                <a:latin typeface="+mn-lt"/>
              </a:defRPr>
            </a:lvl4pPr>
            <a:lvl5pPr>
              <a:defRPr sz="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dirty="0"/>
          </a:p>
        </p:txBody>
      </p:sp>
      <p:sp>
        <p:nvSpPr>
          <p:cNvPr id="6" name="Footer Placeholder 4">
            <a:extLst>
              <a:ext uri="{FF2B5EF4-FFF2-40B4-BE49-F238E27FC236}">
                <a16:creationId xmlns:a16="http://schemas.microsoft.com/office/drawing/2014/main" id="{3A764612-7DD4-C053-0080-C726976A8C55}"/>
              </a:ext>
            </a:extLst>
          </p:cNvPr>
          <p:cNvSpPr>
            <a:spLocks noGrp="1"/>
          </p:cNvSpPr>
          <p:nvPr>
            <p:ph type="ftr" sz="quarter" idx="3"/>
          </p:nvPr>
        </p:nvSpPr>
        <p:spPr>
          <a:xfrm>
            <a:off x="3359151" y="6484645"/>
            <a:ext cx="2520950" cy="365125"/>
          </a:xfrm>
          <a:prstGeom prst="rect">
            <a:avLst/>
          </a:prstGeom>
        </p:spPr>
        <p:txBody>
          <a:bodyPr vert="horz" lIns="0" tIns="0" rIns="0" bIns="0" rtlCol="0" anchor="ctr"/>
          <a:lstStyle>
            <a:lvl1pPr algn="l">
              <a:defRPr sz="800" b="0" i="0">
                <a:solidFill>
                  <a:schemeClr val="bg1"/>
                </a:solidFill>
                <a:latin typeface="+mn-lt"/>
                <a:ea typeface="Hurme FIN Mono 1a Medium" panose="020B0609030202010107" pitchFamily="49" charset="77"/>
                <a:cs typeface="Arial" panose="020B0604020202020204" pitchFamily="34" charset="0"/>
              </a:defRPr>
            </a:lvl1pPr>
          </a:lstStyle>
          <a:p>
            <a:endParaRPr lang="en-FI" dirty="0"/>
          </a:p>
        </p:txBody>
      </p:sp>
      <p:sp>
        <p:nvSpPr>
          <p:cNvPr id="5" name="Date Placeholder 3">
            <a:extLst>
              <a:ext uri="{FF2B5EF4-FFF2-40B4-BE49-F238E27FC236}">
                <a16:creationId xmlns:a16="http://schemas.microsoft.com/office/drawing/2014/main" id="{59CE5B26-2CAF-BD49-39AD-32D9F4087D06}"/>
              </a:ext>
            </a:extLst>
          </p:cNvPr>
          <p:cNvSpPr>
            <a:spLocks noGrp="1"/>
          </p:cNvSpPr>
          <p:nvPr>
            <p:ph type="dt" sz="half" idx="10"/>
          </p:nvPr>
        </p:nvSpPr>
        <p:spPr>
          <a:xfrm>
            <a:off x="407988" y="6484645"/>
            <a:ext cx="2519363" cy="365125"/>
          </a:xfrm>
          <a:prstGeom prst="rect">
            <a:avLst/>
          </a:prstGeom>
        </p:spPr>
        <p:txBody>
          <a:bodyPr vert="horz" lIns="0" tIns="0" rIns="0" bIns="0" rtlCol="0" anchor="ctr"/>
          <a:lstStyle>
            <a:lvl1pPr algn="l">
              <a:defRPr sz="800" b="0" i="0">
                <a:solidFill>
                  <a:schemeClr val="bg1"/>
                </a:solidFill>
                <a:latin typeface="+mn-lt"/>
                <a:ea typeface="Hurme FIN Mono 1a Medium" panose="020B0609030202010107" pitchFamily="49" charset="77"/>
                <a:cs typeface="Arial" panose="020B0604020202020204" pitchFamily="34" charset="0"/>
              </a:defRPr>
            </a:lvl1pPr>
          </a:lstStyle>
          <a:p>
            <a:fld id="{A9F3A120-543F-44BA-8768-4E4536DB548C}" type="datetime1">
              <a:rPr lang="fi-FI" smtClean="0"/>
              <a:pPr/>
              <a:t>30.4.2026</a:t>
            </a:fld>
            <a:endParaRPr lang="en-FI" dirty="0"/>
          </a:p>
        </p:txBody>
      </p:sp>
      <p:sp>
        <p:nvSpPr>
          <p:cNvPr id="7" name="Slide Number Placeholder 5">
            <a:extLst>
              <a:ext uri="{FF2B5EF4-FFF2-40B4-BE49-F238E27FC236}">
                <a16:creationId xmlns:a16="http://schemas.microsoft.com/office/drawing/2014/main" id="{EF5B0618-C1DB-9843-883D-553589E7F468}"/>
              </a:ext>
            </a:extLst>
          </p:cNvPr>
          <p:cNvSpPr>
            <a:spLocks noGrp="1"/>
          </p:cNvSpPr>
          <p:nvPr>
            <p:ph type="sldNum" sz="quarter" idx="4"/>
          </p:nvPr>
        </p:nvSpPr>
        <p:spPr>
          <a:xfrm>
            <a:off x="6311900" y="6484645"/>
            <a:ext cx="2520951"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F054CD5F-7D6E-6D4B-82A4-872CE11EE207}" type="slidenum">
              <a:rPr lang="en-FI" smtClean="0"/>
              <a:pPr/>
              <a:t>‹#›</a:t>
            </a:fld>
            <a:endParaRPr lang="en-FI" dirty="0"/>
          </a:p>
        </p:txBody>
      </p:sp>
      <p:sp>
        <p:nvSpPr>
          <p:cNvPr id="4" name="Title 1">
            <a:extLst>
              <a:ext uri="{FF2B5EF4-FFF2-40B4-BE49-F238E27FC236}">
                <a16:creationId xmlns:a16="http://schemas.microsoft.com/office/drawing/2014/main" id="{A921A64F-2033-B53D-BC4D-5D5272668417}"/>
              </a:ext>
            </a:extLst>
          </p:cNvPr>
          <p:cNvSpPr>
            <a:spLocks noGrp="1"/>
          </p:cNvSpPr>
          <p:nvPr>
            <p:ph type="title" hasCustomPrompt="1"/>
          </p:nvPr>
        </p:nvSpPr>
        <p:spPr>
          <a:xfrm>
            <a:off x="6311900" y="-360000"/>
            <a:ext cx="5632450" cy="1084263"/>
          </a:xfrm>
        </p:spPr>
        <p:txBody>
          <a:bodyPr anchor="b"/>
          <a:lstStyle>
            <a:lvl1pPr>
              <a:defRPr sz="2800"/>
            </a:lvl1pPr>
          </a:lstStyle>
          <a:p>
            <a:r>
              <a:rPr lang="en-GB" dirty="0"/>
              <a:t>Click to edit master title style</a:t>
            </a:r>
            <a:endParaRPr lang="en-FI" dirty="0"/>
          </a:p>
        </p:txBody>
      </p:sp>
      <p:sp>
        <p:nvSpPr>
          <p:cNvPr id="9" name="Text Placeholder 2">
            <a:extLst>
              <a:ext uri="{FF2B5EF4-FFF2-40B4-BE49-F238E27FC236}">
                <a16:creationId xmlns:a16="http://schemas.microsoft.com/office/drawing/2014/main" id="{EEF89EF3-8EE9-F7C6-8C8B-5DC13602DD60}"/>
              </a:ext>
            </a:extLst>
          </p:cNvPr>
          <p:cNvSpPr>
            <a:spLocks noGrp="1"/>
          </p:cNvSpPr>
          <p:nvPr>
            <p:ph idx="11" hasCustomPrompt="1"/>
          </p:nvPr>
        </p:nvSpPr>
        <p:spPr>
          <a:xfrm>
            <a:off x="6311900" y="1259999"/>
            <a:ext cx="5632450" cy="4863709"/>
          </a:xfrm>
          <a:prstGeom prst="rect">
            <a:avLst/>
          </a:prstGeom>
        </p:spPr>
        <p:txBody>
          <a:bodyPr vert="horz" lIns="0" tIns="0" rIns="0" bIns="0" rtlCol="0">
            <a:noAutofit/>
          </a:bodyPr>
          <a:lstStyle>
            <a:lvl1pPr>
              <a:defRPr sz="1800"/>
            </a:lvl1pPr>
          </a:lstStyle>
          <a:p>
            <a:pPr lvl="0"/>
            <a:r>
              <a:rPr lang="en-US" dirty="0"/>
              <a:t>Click to edit Master text styles</a:t>
            </a:r>
          </a:p>
        </p:txBody>
      </p:sp>
    </p:spTree>
    <p:extLst>
      <p:ext uri="{BB962C8B-B14F-4D97-AF65-F5344CB8AC3E}">
        <p14:creationId xmlns:p14="http://schemas.microsoft.com/office/powerpoint/2010/main" val="1614620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23A3A7-61AE-BCBD-D9C8-204F0BB9973E}"/>
              </a:ext>
            </a:extLst>
          </p:cNvPr>
          <p:cNvSpPr/>
          <p:nvPr userDrawn="1"/>
        </p:nvSpPr>
        <p:spPr>
          <a:xfrm>
            <a:off x="5880100" y="0"/>
            <a:ext cx="6311900" cy="6858000"/>
          </a:xfrm>
          <a:prstGeom prst="rect">
            <a:avLst/>
          </a:prstGeom>
          <a:gradFill>
            <a:gsLst>
              <a:gs pos="75000">
                <a:srgbClr val="2398AA"/>
              </a:gs>
              <a:gs pos="100000">
                <a:schemeClr val="accent1"/>
              </a:gs>
              <a:gs pos="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AE086921-5FE6-ADE0-6621-094CCFD29BAB}"/>
              </a:ext>
            </a:extLst>
          </p:cNvPr>
          <p:cNvSpPr>
            <a:spLocks noGrp="1"/>
          </p:cNvSpPr>
          <p:nvPr>
            <p:ph type="ctrTitle" hasCustomPrompt="1"/>
          </p:nvPr>
        </p:nvSpPr>
        <p:spPr>
          <a:xfrm>
            <a:off x="407987" y="3504174"/>
            <a:ext cx="5129213" cy="797560"/>
          </a:xfrm>
        </p:spPr>
        <p:txBody>
          <a:bodyPr anchor="b"/>
          <a:lstStyle>
            <a:lvl1pPr algn="l">
              <a:defRPr sz="4000" b="0" i="0" spc="0">
                <a:solidFill>
                  <a:schemeClr val="tx1"/>
                </a:solidFill>
                <a:latin typeface="+mj-lt"/>
                <a:ea typeface="Hurme FIN Mono 1a Black" panose="020B0609030202010107" pitchFamily="49" charset="77"/>
                <a:cs typeface="Arial Black" panose="020B0604020202020204" pitchFamily="34" charset="0"/>
              </a:defRPr>
            </a:lvl1pPr>
          </a:lstStyle>
          <a:p>
            <a:r>
              <a:rPr lang="en-GB" dirty="0"/>
              <a:t>Thank you!</a:t>
            </a:r>
            <a:endParaRPr lang="en-FI" dirty="0"/>
          </a:p>
        </p:txBody>
      </p:sp>
      <p:sp>
        <p:nvSpPr>
          <p:cNvPr id="11" name="Date Placeholder 3">
            <a:extLst>
              <a:ext uri="{FF2B5EF4-FFF2-40B4-BE49-F238E27FC236}">
                <a16:creationId xmlns:a16="http://schemas.microsoft.com/office/drawing/2014/main" id="{21F5290E-2716-D3ED-7A66-15C5385358C6}"/>
              </a:ext>
            </a:extLst>
          </p:cNvPr>
          <p:cNvSpPr>
            <a:spLocks noGrp="1"/>
          </p:cNvSpPr>
          <p:nvPr>
            <p:ph type="dt" sz="half" idx="2"/>
          </p:nvPr>
        </p:nvSpPr>
        <p:spPr>
          <a:xfrm>
            <a:off x="407987" y="6492875"/>
            <a:ext cx="2519363"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9E935137-CDA8-4239-B3BF-8688E817AA09}" type="datetime1">
              <a:rPr lang="fi-FI" smtClean="0"/>
              <a:pPr/>
              <a:t>30.4.2026</a:t>
            </a:fld>
            <a:endParaRPr lang="en-FI" dirty="0"/>
          </a:p>
        </p:txBody>
      </p:sp>
      <p:sp>
        <p:nvSpPr>
          <p:cNvPr id="13" name="Footer Placeholder 4">
            <a:extLst>
              <a:ext uri="{FF2B5EF4-FFF2-40B4-BE49-F238E27FC236}">
                <a16:creationId xmlns:a16="http://schemas.microsoft.com/office/drawing/2014/main" id="{11354628-DE35-B498-4CCF-10C878D7E49D}"/>
              </a:ext>
            </a:extLst>
          </p:cNvPr>
          <p:cNvSpPr>
            <a:spLocks noGrp="1"/>
          </p:cNvSpPr>
          <p:nvPr>
            <p:ph type="ftr" sz="quarter" idx="3"/>
          </p:nvPr>
        </p:nvSpPr>
        <p:spPr>
          <a:xfrm>
            <a:off x="3359150" y="6492875"/>
            <a:ext cx="2520950"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endParaRPr lang="en-FI" dirty="0"/>
          </a:p>
        </p:txBody>
      </p:sp>
      <p:sp>
        <p:nvSpPr>
          <p:cNvPr id="14" name="Slide Number Placeholder 5">
            <a:extLst>
              <a:ext uri="{FF2B5EF4-FFF2-40B4-BE49-F238E27FC236}">
                <a16:creationId xmlns:a16="http://schemas.microsoft.com/office/drawing/2014/main" id="{2406B96D-B07C-BFA4-7AD3-0B19030BC429}"/>
              </a:ext>
            </a:extLst>
          </p:cNvPr>
          <p:cNvSpPr>
            <a:spLocks noGrp="1"/>
          </p:cNvSpPr>
          <p:nvPr>
            <p:ph type="sldNum" sz="quarter" idx="4"/>
          </p:nvPr>
        </p:nvSpPr>
        <p:spPr>
          <a:xfrm>
            <a:off x="6311899" y="6492875"/>
            <a:ext cx="2520951" cy="365125"/>
          </a:xfrm>
          <a:prstGeom prst="rect">
            <a:avLst/>
          </a:prstGeom>
        </p:spPr>
        <p:txBody>
          <a:bodyPr vert="horz" lIns="0" tIns="0" rIns="0" bIns="0" rtlCol="0" anchor="ctr"/>
          <a:lstStyle>
            <a:lvl1pPr algn="l">
              <a:defRPr sz="800" b="0" i="0">
                <a:solidFill>
                  <a:schemeClr val="bg1"/>
                </a:solidFill>
                <a:latin typeface="+mn-lt"/>
                <a:ea typeface="Hurme FIN Mono 1a Medium" panose="020B0609030202010107" pitchFamily="49" charset="77"/>
                <a:cs typeface="Arial" panose="020B0604020202020204" pitchFamily="34" charset="0"/>
              </a:defRPr>
            </a:lvl1pPr>
          </a:lstStyle>
          <a:p>
            <a:fld id="{F054CD5F-7D6E-6D4B-82A4-872CE11EE207}" type="slidenum">
              <a:rPr lang="en-FI" smtClean="0"/>
              <a:pPr/>
              <a:t>‹#›</a:t>
            </a:fld>
            <a:endParaRPr lang="en-FI" dirty="0"/>
          </a:p>
        </p:txBody>
      </p:sp>
      <p:pic>
        <p:nvPicPr>
          <p:cNvPr id="5" name="Picture 4" descr="A black background with white text&#10;&#10;Description automatically generated">
            <a:extLst>
              <a:ext uri="{FF2B5EF4-FFF2-40B4-BE49-F238E27FC236}">
                <a16:creationId xmlns:a16="http://schemas.microsoft.com/office/drawing/2014/main" id="{0239E3A1-205A-E29A-D8EE-EF998B06737B}"/>
              </a:ext>
            </a:extLst>
          </p:cNvPr>
          <p:cNvPicPr>
            <a:picLocks noChangeAspect="1"/>
          </p:cNvPicPr>
          <p:nvPr userDrawn="1"/>
        </p:nvPicPr>
        <p:blipFill>
          <a:blip r:embed="rId2"/>
          <a:stretch>
            <a:fillRect/>
          </a:stretch>
        </p:blipFill>
        <p:spPr>
          <a:xfrm>
            <a:off x="6787059" y="1249258"/>
            <a:ext cx="4509832" cy="4509832"/>
          </a:xfrm>
          <a:prstGeom prst="rect">
            <a:avLst/>
          </a:prstGeom>
        </p:spPr>
      </p:pic>
    </p:spTree>
    <p:extLst>
      <p:ext uri="{BB962C8B-B14F-4D97-AF65-F5344CB8AC3E}">
        <p14:creationId xmlns:p14="http://schemas.microsoft.com/office/powerpoint/2010/main" val="28512589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23A3A7-61AE-BCBD-D9C8-204F0BB9973E}"/>
              </a:ext>
            </a:extLst>
          </p:cNvPr>
          <p:cNvSpPr/>
          <p:nvPr userDrawn="1"/>
        </p:nvSpPr>
        <p:spPr>
          <a:xfrm>
            <a:off x="0" y="1"/>
            <a:ext cx="12192000" cy="3974156"/>
          </a:xfrm>
          <a:prstGeom prst="rect">
            <a:avLst/>
          </a:prstGeom>
          <a:gradFill>
            <a:gsLst>
              <a:gs pos="75000">
                <a:srgbClr val="2398AA"/>
              </a:gs>
              <a:gs pos="100000">
                <a:schemeClr val="accent1"/>
              </a:gs>
              <a:gs pos="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AE086921-5FE6-ADE0-6621-094CCFD29BAB}"/>
              </a:ext>
            </a:extLst>
          </p:cNvPr>
          <p:cNvSpPr>
            <a:spLocks noGrp="1"/>
          </p:cNvSpPr>
          <p:nvPr>
            <p:ph type="ctrTitle" hasCustomPrompt="1"/>
          </p:nvPr>
        </p:nvSpPr>
        <p:spPr>
          <a:xfrm>
            <a:off x="676464" y="4435956"/>
            <a:ext cx="11270869" cy="797560"/>
          </a:xfrm>
        </p:spPr>
        <p:txBody>
          <a:bodyPr anchor="b"/>
          <a:lstStyle>
            <a:lvl1pPr algn="ctr">
              <a:defRPr sz="4000" b="0" i="0" spc="0">
                <a:solidFill>
                  <a:schemeClr val="tx1"/>
                </a:solidFill>
                <a:latin typeface="+mj-lt"/>
                <a:ea typeface="Hurme FIN Mono 1a Black" panose="020B0609030202010107" pitchFamily="49" charset="77"/>
                <a:cs typeface="Arial Black" panose="020B0604020202020204" pitchFamily="34" charset="0"/>
              </a:defRPr>
            </a:lvl1pPr>
          </a:lstStyle>
          <a:p>
            <a:r>
              <a:rPr lang="en-GB" dirty="0"/>
              <a:t>Thank you!</a:t>
            </a:r>
            <a:endParaRPr lang="en-FI" dirty="0"/>
          </a:p>
        </p:txBody>
      </p:sp>
      <p:sp>
        <p:nvSpPr>
          <p:cNvPr id="11" name="Date Placeholder 3">
            <a:extLst>
              <a:ext uri="{FF2B5EF4-FFF2-40B4-BE49-F238E27FC236}">
                <a16:creationId xmlns:a16="http://schemas.microsoft.com/office/drawing/2014/main" id="{21F5290E-2716-D3ED-7A66-15C5385358C6}"/>
              </a:ext>
            </a:extLst>
          </p:cNvPr>
          <p:cNvSpPr>
            <a:spLocks noGrp="1"/>
          </p:cNvSpPr>
          <p:nvPr>
            <p:ph type="dt" sz="half" idx="2"/>
          </p:nvPr>
        </p:nvSpPr>
        <p:spPr>
          <a:xfrm>
            <a:off x="407987" y="6492875"/>
            <a:ext cx="2519363"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9E935137-CDA8-4239-B3BF-8688E817AA09}" type="datetime1">
              <a:rPr lang="fi-FI" smtClean="0"/>
              <a:pPr/>
              <a:t>30.4.2026</a:t>
            </a:fld>
            <a:endParaRPr lang="en-FI" dirty="0"/>
          </a:p>
        </p:txBody>
      </p:sp>
      <p:sp>
        <p:nvSpPr>
          <p:cNvPr id="13" name="Footer Placeholder 4">
            <a:extLst>
              <a:ext uri="{FF2B5EF4-FFF2-40B4-BE49-F238E27FC236}">
                <a16:creationId xmlns:a16="http://schemas.microsoft.com/office/drawing/2014/main" id="{11354628-DE35-B498-4CCF-10C878D7E49D}"/>
              </a:ext>
            </a:extLst>
          </p:cNvPr>
          <p:cNvSpPr>
            <a:spLocks noGrp="1"/>
          </p:cNvSpPr>
          <p:nvPr>
            <p:ph type="ftr" sz="quarter" idx="3"/>
          </p:nvPr>
        </p:nvSpPr>
        <p:spPr>
          <a:xfrm>
            <a:off x="3359150" y="6492875"/>
            <a:ext cx="2520950"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endParaRPr lang="en-FI" dirty="0"/>
          </a:p>
        </p:txBody>
      </p:sp>
      <p:sp>
        <p:nvSpPr>
          <p:cNvPr id="14" name="Slide Number Placeholder 5">
            <a:extLst>
              <a:ext uri="{FF2B5EF4-FFF2-40B4-BE49-F238E27FC236}">
                <a16:creationId xmlns:a16="http://schemas.microsoft.com/office/drawing/2014/main" id="{2406B96D-B07C-BFA4-7AD3-0B19030BC429}"/>
              </a:ext>
            </a:extLst>
          </p:cNvPr>
          <p:cNvSpPr>
            <a:spLocks noGrp="1"/>
          </p:cNvSpPr>
          <p:nvPr>
            <p:ph type="sldNum" sz="quarter" idx="4"/>
          </p:nvPr>
        </p:nvSpPr>
        <p:spPr>
          <a:xfrm>
            <a:off x="6311899" y="6492875"/>
            <a:ext cx="2520951"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F054CD5F-7D6E-6D4B-82A4-872CE11EE207}" type="slidenum">
              <a:rPr lang="en-FI" smtClean="0"/>
              <a:pPr/>
              <a:t>‹#›</a:t>
            </a:fld>
            <a:endParaRPr lang="en-FI" dirty="0"/>
          </a:p>
        </p:txBody>
      </p:sp>
      <p:pic>
        <p:nvPicPr>
          <p:cNvPr id="6" name="Picture 5" descr="A black and white logo&#10;&#10;AI-generated content may be incorrect.">
            <a:extLst>
              <a:ext uri="{FF2B5EF4-FFF2-40B4-BE49-F238E27FC236}">
                <a16:creationId xmlns:a16="http://schemas.microsoft.com/office/drawing/2014/main" id="{A4D426E5-9E29-37FD-3630-BABBD43B1FCA}"/>
              </a:ext>
            </a:extLst>
          </p:cNvPr>
          <p:cNvPicPr>
            <a:picLocks noChangeAspect="1"/>
          </p:cNvPicPr>
          <p:nvPr userDrawn="1"/>
        </p:nvPicPr>
        <p:blipFill>
          <a:blip r:embed="rId2"/>
          <a:srcRect t="22121" b="27977"/>
          <a:stretch/>
        </p:blipFill>
        <p:spPr>
          <a:xfrm>
            <a:off x="2114126" y="283810"/>
            <a:ext cx="7963747" cy="3974156"/>
          </a:xfrm>
          <a:prstGeom prst="rect">
            <a:avLst/>
          </a:prstGeom>
        </p:spPr>
      </p:pic>
      <p:sp>
        <p:nvSpPr>
          <p:cNvPr id="7" name="Rectangle 6">
            <a:extLst>
              <a:ext uri="{FF2B5EF4-FFF2-40B4-BE49-F238E27FC236}">
                <a16:creationId xmlns:a16="http://schemas.microsoft.com/office/drawing/2014/main" id="{221B75B0-1FC1-1889-2738-140A9FF8CDFE}"/>
              </a:ext>
            </a:extLst>
          </p:cNvPr>
          <p:cNvSpPr/>
          <p:nvPr userDrawn="1"/>
        </p:nvSpPr>
        <p:spPr>
          <a:xfrm>
            <a:off x="11018982" y="6216073"/>
            <a:ext cx="1034473" cy="53570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71502216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23A3A7-61AE-BCBD-D9C8-204F0BB9973E}"/>
              </a:ext>
            </a:extLst>
          </p:cNvPr>
          <p:cNvSpPr/>
          <p:nvPr userDrawn="1"/>
        </p:nvSpPr>
        <p:spPr>
          <a:xfrm>
            <a:off x="0" y="0"/>
            <a:ext cx="12192000" cy="6857999"/>
          </a:xfrm>
          <a:prstGeom prst="rect">
            <a:avLst/>
          </a:prstGeom>
          <a:gradFill>
            <a:gsLst>
              <a:gs pos="75000">
                <a:srgbClr val="2398AA"/>
              </a:gs>
              <a:gs pos="100000">
                <a:schemeClr val="accent1"/>
              </a:gs>
              <a:gs pos="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solidFill>
                <a:schemeClr val="bg2"/>
              </a:solidFill>
            </a:endParaRPr>
          </a:p>
        </p:txBody>
      </p:sp>
      <p:sp>
        <p:nvSpPr>
          <p:cNvPr id="2" name="Title 1">
            <a:extLst>
              <a:ext uri="{FF2B5EF4-FFF2-40B4-BE49-F238E27FC236}">
                <a16:creationId xmlns:a16="http://schemas.microsoft.com/office/drawing/2014/main" id="{AE086921-5FE6-ADE0-6621-094CCFD29BAB}"/>
              </a:ext>
            </a:extLst>
          </p:cNvPr>
          <p:cNvSpPr>
            <a:spLocks noGrp="1"/>
          </p:cNvSpPr>
          <p:nvPr>
            <p:ph type="ctrTitle" hasCustomPrompt="1"/>
          </p:nvPr>
        </p:nvSpPr>
        <p:spPr>
          <a:xfrm>
            <a:off x="676464" y="4435956"/>
            <a:ext cx="11270869" cy="797560"/>
          </a:xfrm>
        </p:spPr>
        <p:txBody>
          <a:bodyPr anchor="b"/>
          <a:lstStyle>
            <a:lvl1pPr algn="ctr">
              <a:defRPr sz="4000" b="0" i="0" spc="0">
                <a:solidFill>
                  <a:schemeClr val="bg2"/>
                </a:solidFill>
                <a:latin typeface="+mj-lt"/>
                <a:ea typeface="Hurme FIN Mono 1a Black" panose="020B0609030202010107" pitchFamily="49" charset="77"/>
                <a:cs typeface="Arial Black" panose="020B0604020202020204" pitchFamily="34" charset="0"/>
              </a:defRPr>
            </a:lvl1pPr>
          </a:lstStyle>
          <a:p>
            <a:r>
              <a:rPr lang="en-GB" dirty="0"/>
              <a:t>Thank you!</a:t>
            </a:r>
            <a:endParaRPr lang="en-FI" dirty="0"/>
          </a:p>
        </p:txBody>
      </p:sp>
      <p:sp>
        <p:nvSpPr>
          <p:cNvPr id="11" name="Date Placeholder 3">
            <a:extLst>
              <a:ext uri="{FF2B5EF4-FFF2-40B4-BE49-F238E27FC236}">
                <a16:creationId xmlns:a16="http://schemas.microsoft.com/office/drawing/2014/main" id="{21F5290E-2716-D3ED-7A66-15C5385358C6}"/>
              </a:ext>
            </a:extLst>
          </p:cNvPr>
          <p:cNvSpPr>
            <a:spLocks noGrp="1"/>
          </p:cNvSpPr>
          <p:nvPr>
            <p:ph type="dt" sz="half" idx="2"/>
          </p:nvPr>
        </p:nvSpPr>
        <p:spPr>
          <a:xfrm>
            <a:off x="407987" y="6492875"/>
            <a:ext cx="2519363" cy="365125"/>
          </a:xfrm>
          <a:prstGeom prst="rect">
            <a:avLst/>
          </a:prstGeom>
        </p:spPr>
        <p:txBody>
          <a:bodyPr vert="horz" lIns="0" tIns="0" rIns="0" bIns="0" rtlCol="0" anchor="ctr"/>
          <a:lstStyle>
            <a:lvl1pPr algn="l">
              <a:defRPr sz="800" b="0" i="0">
                <a:solidFill>
                  <a:schemeClr val="bg2"/>
                </a:solidFill>
                <a:latin typeface="+mn-lt"/>
                <a:ea typeface="Hurme FIN Mono 1a Medium" panose="020B0609030202010107" pitchFamily="49" charset="77"/>
                <a:cs typeface="Arial" panose="020B0604020202020204" pitchFamily="34" charset="0"/>
              </a:defRPr>
            </a:lvl1pPr>
          </a:lstStyle>
          <a:p>
            <a:fld id="{9E935137-CDA8-4239-B3BF-8688E817AA09}" type="datetime1">
              <a:rPr lang="fi-FI" smtClean="0"/>
              <a:pPr/>
              <a:t>30.4.2026</a:t>
            </a:fld>
            <a:endParaRPr lang="en-FI" dirty="0"/>
          </a:p>
        </p:txBody>
      </p:sp>
      <p:sp>
        <p:nvSpPr>
          <p:cNvPr id="13" name="Footer Placeholder 4">
            <a:extLst>
              <a:ext uri="{FF2B5EF4-FFF2-40B4-BE49-F238E27FC236}">
                <a16:creationId xmlns:a16="http://schemas.microsoft.com/office/drawing/2014/main" id="{11354628-DE35-B498-4CCF-10C878D7E49D}"/>
              </a:ext>
            </a:extLst>
          </p:cNvPr>
          <p:cNvSpPr>
            <a:spLocks noGrp="1"/>
          </p:cNvSpPr>
          <p:nvPr>
            <p:ph type="ftr" sz="quarter" idx="3"/>
          </p:nvPr>
        </p:nvSpPr>
        <p:spPr>
          <a:xfrm>
            <a:off x="3359150" y="6492875"/>
            <a:ext cx="2520950" cy="365125"/>
          </a:xfrm>
          <a:prstGeom prst="rect">
            <a:avLst/>
          </a:prstGeom>
        </p:spPr>
        <p:txBody>
          <a:bodyPr vert="horz" lIns="0" tIns="0" rIns="0" bIns="0" rtlCol="0" anchor="ctr"/>
          <a:lstStyle>
            <a:lvl1pPr algn="l">
              <a:defRPr sz="800" b="0" i="0">
                <a:solidFill>
                  <a:schemeClr val="bg2"/>
                </a:solidFill>
                <a:latin typeface="+mn-lt"/>
                <a:ea typeface="Hurme FIN Mono 1a Medium" panose="020B0609030202010107" pitchFamily="49" charset="77"/>
                <a:cs typeface="Arial" panose="020B0604020202020204" pitchFamily="34" charset="0"/>
              </a:defRPr>
            </a:lvl1pPr>
          </a:lstStyle>
          <a:p>
            <a:endParaRPr lang="en-FI" dirty="0"/>
          </a:p>
        </p:txBody>
      </p:sp>
      <p:sp>
        <p:nvSpPr>
          <p:cNvPr id="14" name="Slide Number Placeholder 5">
            <a:extLst>
              <a:ext uri="{FF2B5EF4-FFF2-40B4-BE49-F238E27FC236}">
                <a16:creationId xmlns:a16="http://schemas.microsoft.com/office/drawing/2014/main" id="{2406B96D-B07C-BFA4-7AD3-0B19030BC429}"/>
              </a:ext>
            </a:extLst>
          </p:cNvPr>
          <p:cNvSpPr>
            <a:spLocks noGrp="1"/>
          </p:cNvSpPr>
          <p:nvPr>
            <p:ph type="sldNum" sz="quarter" idx="4"/>
          </p:nvPr>
        </p:nvSpPr>
        <p:spPr>
          <a:xfrm>
            <a:off x="6311899" y="6492875"/>
            <a:ext cx="2520951" cy="365125"/>
          </a:xfrm>
          <a:prstGeom prst="rect">
            <a:avLst/>
          </a:prstGeom>
        </p:spPr>
        <p:txBody>
          <a:bodyPr vert="horz" lIns="0" tIns="0" rIns="0" bIns="0" rtlCol="0" anchor="ctr"/>
          <a:lstStyle>
            <a:lvl1pPr algn="l">
              <a:defRPr sz="800" b="0" i="0">
                <a:solidFill>
                  <a:schemeClr val="bg1"/>
                </a:solidFill>
                <a:latin typeface="+mn-lt"/>
                <a:ea typeface="Hurme FIN Mono 1a Medium" panose="020B0609030202010107" pitchFamily="49" charset="77"/>
                <a:cs typeface="Arial" panose="020B0604020202020204" pitchFamily="34" charset="0"/>
              </a:defRPr>
            </a:lvl1pPr>
          </a:lstStyle>
          <a:p>
            <a:fld id="{F054CD5F-7D6E-6D4B-82A4-872CE11EE207}" type="slidenum">
              <a:rPr lang="en-FI" smtClean="0"/>
              <a:pPr/>
              <a:t>‹#›</a:t>
            </a:fld>
            <a:endParaRPr lang="en-FI" dirty="0"/>
          </a:p>
        </p:txBody>
      </p:sp>
      <p:pic>
        <p:nvPicPr>
          <p:cNvPr id="7" name="Picture 6" descr="A black and white logo&#10;&#10;AI-generated content may be incorrect.">
            <a:extLst>
              <a:ext uri="{FF2B5EF4-FFF2-40B4-BE49-F238E27FC236}">
                <a16:creationId xmlns:a16="http://schemas.microsoft.com/office/drawing/2014/main" id="{0FAE9C81-0D60-EADB-B7FA-EFACEF1B2E39}"/>
              </a:ext>
            </a:extLst>
          </p:cNvPr>
          <p:cNvPicPr>
            <a:picLocks noChangeAspect="1"/>
          </p:cNvPicPr>
          <p:nvPr userDrawn="1"/>
        </p:nvPicPr>
        <p:blipFill>
          <a:blip r:embed="rId2"/>
          <a:srcRect t="22121" b="27977"/>
          <a:stretch/>
        </p:blipFill>
        <p:spPr>
          <a:xfrm>
            <a:off x="2789693" y="653264"/>
            <a:ext cx="6612614" cy="3299899"/>
          </a:xfrm>
          <a:prstGeom prst="rect">
            <a:avLst/>
          </a:prstGeom>
        </p:spPr>
      </p:pic>
    </p:spTree>
    <p:extLst>
      <p:ext uri="{BB962C8B-B14F-4D97-AF65-F5344CB8AC3E}">
        <p14:creationId xmlns:p14="http://schemas.microsoft.com/office/powerpoint/2010/main" val="417854406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12">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8C4F334-9881-A46C-3FE5-95261A313A10}"/>
              </a:ext>
            </a:extLst>
          </p:cNvPr>
          <p:cNvSpPr>
            <a:spLocks noGrp="1"/>
          </p:cNvSpPr>
          <p:nvPr>
            <p:ph type="dt" sz="half" idx="2"/>
          </p:nvPr>
        </p:nvSpPr>
        <p:spPr>
          <a:xfrm>
            <a:off x="407987" y="6056312"/>
            <a:ext cx="2519363"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DB7877D6-DBEE-4774-BC65-0BD1E66504DF}" type="datetime1">
              <a:rPr lang="fi-FI" smtClean="0"/>
              <a:t>30.4.2026</a:t>
            </a:fld>
            <a:endParaRPr lang="en-FI" dirty="0"/>
          </a:p>
        </p:txBody>
      </p:sp>
      <p:sp>
        <p:nvSpPr>
          <p:cNvPr id="3" name="Footer Placeholder 4">
            <a:extLst>
              <a:ext uri="{FF2B5EF4-FFF2-40B4-BE49-F238E27FC236}">
                <a16:creationId xmlns:a16="http://schemas.microsoft.com/office/drawing/2014/main" id="{607290DD-A205-BB1A-0BD0-3F90C1D3B299}"/>
              </a:ext>
            </a:extLst>
          </p:cNvPr>
          <p:cNvSpPr>
            <a:spLocks noGrp="1"/>
          </p:cNvSpPr>
          <p:nvPr>
            <p:ph type="ftr" sz="quarter" idx="3"/>
          </p:nvPr>
        </p:nvSpPr>
        <p:spPr>
          <a:xfrm>
            <a:off x="3359150" y="6056312"/>
            <a:ext cx="2520950"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endParaRPr lang="en-FI" dirty="0"/>
          </a:p>
        </p:txBody>
      </p:sp>
      <p:sp>
        <p:nvSpPr>
          <p:cNvPr id="4" name="Slide Number Placeholder 5">
            <a:extLst>
              <a:ext uri="{FF2B5EF4-FFF2-40B4-BE49-F238E27FC236}">
                <a16:creationId xmlns:a16="http://schemas.microsoft.com/office/drawing/2014/main" id="{B5A76424-47E8-AA21-6DE3-119E44B49340}"/>
              </a:ext>
            </a:extLst>
          </p:cNvPr>
          <p:cNvSpPr>
            <a:spLocks noGrp="1"/>
          </p:cNvSpPr>
          <p:nvPr>
            <p:ph type="sldNum" sz="quarter" idx="4"/>
          </p:nvPr>
        </p:nvSpPr>
        <p:spPr>
          <a:xfrm>
            <a:off x="6311899" y="6056312"/>
            <a:ext cx="2520951"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F054CD5F-7D6E-6D4B-82A4-872CE11EE207}" type="slidenum">
              <a:rPr lang="en-FI" smtClean="0"/>
              <a:pPr/>
              <a:t>‹#›</a:t>
            </a:fld>
            <a:endParaRPr lang="en-FI" dirty="0"/>
          </a:p>
        </p:txBody>
      </p:sp>
      <p:sp>
        <p:nvSpPr>
          <p:cNvPr id="6" name="Rectangle 5">
            <a:extLst>
              <a:ext uri="{FF2B5EF4-FFF2-40B4-BE49-F238E27FC236}">
                <a16:creationId xmlns:a16="http://schemas.microsoft.com/office/drawing/2014/main" id="{B03BB80D-9AF9-8A29-A2A1-CEE223A7AD59}"/>
              </a:ext>
            </a:extLst>
          </p:cNvPr>
          <p:cNvSpPr/>
          <p:nvPr/>
        </p:nvSpPr>
        <p:spPr>
          <a:xfrm>
            <a:off x="0" y="0"/>
            <a:ext cx="12192000" cy="6858000"/>
          </a:xfrm>
          <a:prstGeom prst="rect">
            <a:avLst/>
          </a:prstGeom>
          <a:gradFill>
            <a:gsLst>
              <a:gs pos="75000">
                <a:srgbClr val="2398AA"/>
              </a:gs>
              <a:gs pos="100000">
                <a:schemeClr val="accent1"/>
              </a:gs>
              <a:gs pos="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Rectangle 4">
            <a:extLst>
              <a:ext uri="{FF2B5EF4-FFF2-40B4-BE49-F238E27FC236}">
                <a16:creationId xmlns:a16="http://schemas.microsoft.com/office/drawing/2014/main" id="{E6816D51-13D7-692E-32EC-F355C4521B8B}"/>
              </a:ext>
            </a:extLst>
          </p:cNvPr>
          <p:cNvSpPr/>
          <p:nvPr userDrawn="1"/>
        </p:nvSpPr>
        <p:spPr>
          <a:xfrm>
            <a:off x="0" y="0"/>
            <a:ext cx="12192000" cy="6858000"/>
          </a:xfrm>
          <a:prstGeom prst="rect">
            <a:avLst/>
          </a:prstGeom>
          <a:gradFill>
            <a:gsLst>
              <a:gs pos="75000">
                <a:srgbClr val="2398AA"/>
              </a:gs>
              <a:gs pos="100000">
                <a:schemeClr val="accent1"/>
              </a:gs>
              <a:gs pos="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2365584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740C07-4313-BB94-19A2-51CB5899E949}"/>
              </a:ext>
            </a:extLst>
          </p:cNvPr>
          <p:cNvSpPr/>
          <p:nvPr/>
        </p:nvSpPr>
        <p:spPr>
          <a:xfrm>
            <a:off x="0" y="0"/>
            <a:ext cx="12192000" cy="6858000"/>
          </a:xfrm>
          <a:prstGeom prst="rect">
            <a:avLst/>
          </a:prstGeom>
          <a:gradFill>
            <a:gsLst>
              <a:gs pos="100000">
                <a:srgbClr val="CCE1F2"/>
              </a:gs>
              <a:gs pos="73000">
                <a:schemeClr val="accent3"/>
              </a:gs>
              <a:gs pos="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Date Placeholder 3">
            <a:extLst>
              <a:ext uri="{FF2B5EF4-FFF2-40B4-BE49-F238E27FC236}">
                <a16:creationId xmlns:a16="http://schemas.microsoft.com/office/drawing/2014/main" id="{B8C4F334-9881-A46C-3FE5-95261A313A10}"/>
              </a:ext>
            </a:extLst>
          </p:cNvPr>
          <p:cNvSpPr>
            <a:spLocks noGrp="1"/>
          </p:cNvSpPr>
          <p:nvPr>
            <p:ph type="dt" sz="half" idx="2"/>
          </p:nvPr>
        </p:nvSpPr>
        <p:spPr>
          <a:xfrm>
            <a:off x="407987" y="6056312"/>
            <a:ext cx="2519363"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A6595B52-3557-47B6-8258-F874D678975B}" type="datetime1">
              <a:rPr lang="fi-FI" smtClean="0"/>
              <a:t>30.4.2026</a:t>
            </a:fld>
            <a:endParaRPr lang="en-FI" dirty="0"/>
          </a:p>
        </p:txBody>
      </p:sp>
      <p:sp>
        <p:nvSpPr>
          <p:cNvPr id="3" name="Footer Placeholder 4">
            <a:extLst>
              <a:ext uri="{FF2B5EF4-FFF2-40B4-BE49-F238E27FC236}">
                <a16:creationId xmlns:a16="http://schemas.microsoft.com/office/drawing/2014/main" id="{607290DD-A205-BB1A-0BD0-3F90C1D3B299}"/>
              </a:ext>
            </a:extLst>
          </p:cNvPr>
          <p:cNvSpPr>
            <a:spLocks noGrp="1"/>
          </p:cNvSpPr>
          <p:nvPr>
            <p:ph type="ftr" sz="quarter" idx="3"/>
          </p:nvPr>
        </p:nvSpPr>
        <p:spPr>
          <a:xfrm>
            <a:off x="3359150" y="6056312"/>
            <a:ext cx="2520950"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endParaRPr lang="en-FI" dirty="0"/>
          </a:p>
        </p:txBody>
      </p:sp>
      <p:sp>
        <p:nvSpPr>
          <p:cNvPr id="4" name="Slide Number Placeholder 5">
            <a:extLst>
              <a:ext uri="{FF2B5EF4-FFF2-40B4-BE49-F238E27FC236}">
                <a16:creationId xmlns:a16="http://schemas.microsoft.com/office/drawing/2014/main" id="{B5A76424-47E8-AA21-6DE3-119E44B49340}"/>
              </a:ext>
            </a:extLst>
          </p:cNvPr>
          <p:cNvSpPr>
            <a:spLocks noGrp="1"/>
          </p:cNvSpPr>
          <p:nvPr>
            <p:ph type="sldNum" sz="quarter" idx="4"/>
          </p:nvPr>
        </p:nvSpPr>
        <p:spPr>
          <a:xfrm>
            <a:off x="6311899" y="6056312"/>
            <a:ext cx="2520951"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F054CD5F-7D6E-6D4B-82A4-872CE11EE207}" type="slidenum">
              <a:rPr lang="en-FI" smtClean="0"/>
              <a:pPr/>
              <a:t>‹#›</a:t>
            </a:fld>
            <a:endParaRPr lang="en-FI" dirty="0"/>
          </a:p>
        </p:txBody>
      </p:sp>
      <p:sp>
        <p:nvSpPr>
          <p:cNvPr id="5" name="Rectangle 4">
            <a:extLst>
              <a:ext uri="{FF2B5EF4-FFF2-40B4-BE49-F238E27FC236}">
                <a16:creationId xmlns:a16="http://schemas.microsoft.com/office/drawing/2014/main" id="{6A279D56-83EF-9FD7-0225-0F95E80313B1}"/>
              </a:ext>
            </a:extLst>
          </p:cNvPr>
          <p:cNvSpPr/>
          <p:nvPr userDrawn="1"/>
        </p:nvSpPr>
        <p:spPr>
          <a:xfrm>
            <a:off x="0" y="0"/>
            <a:ext cx="12192000" cy="6858000"/>
          </a:xfrm>
          <a:prstGeom prst="rect">
            <a:avLst/>
          </a:prstGeom>
          <a:gradFill>
            <a:gsLst>
              <a:gs pos="100000">
                <a:srgbClr val="CCE1F2"/>
              </a:gs>
              <a:gs pos="72000">
                <a:srgbClr val="629EE4"/>
              </a:gs>
              <a:gs pos="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2437497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11">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8C4F334-9881-A46C-3FE5-95261A313A10}"/>
              </a:ext>
            </a:extLst>
          </p:cNvPr>
          <p:cNvSpPr>
            <a:spLocks noGrp="1"/>
          </p:cNvSpPr>
          <p:nvPr>
            <p:ph type="dt" sz="half" idx="2"/>
          </p:nvPr>
        </p:nvSpPr>
        <p:spPr>
          <a:xfrm>
            <a:off x="407987" y="6056312"/>
            <a:ext cx="2519363" cy="365125"/>
          </a:xfrm>
          <a:prstGeom prst="rect">
            <a:avLst/>
          </a:prstGeom>
        </p:spPr>
        <p:txBody>
          <a:bodyPr vert="horz" lIns="0" tIns="0" rIns="0" bIns="0" rtlCol="0" anchor="ctr"/>
          <a:lstStyle>
            <a:lvl1pPr algn="l">
              <a:defRPr sz="800" b="0" i="0">
                <a:solidFill>
                  <a:schemeClr val="bg1"/>
                </a:solidFill>
                <a:latin typeface="+mn-lt"/>
                <a:ea typeface="Hurme FIN Mono 1a Medium" panose="020B0609030202010107" pitchFamily="49" charset="77"/>
                <a:cs typeface="Arial" panose="020B0604020202020204" pitchFamily="34" charset="0"/>
              </a:defRPr>
            </a:lvl1pPr>
          </a:lstStyle>
          <a:p>
            <a:fld id="{C8E3008F-79C8-4529-9880-76C3ED1E82EA}" type="datetime1">
              <a:rPr lang="fi-FI" smtClean="0"/>
              <a:t>30.4.2026</a:t>
            </a:fld>
            <a:endParaRPr lang="en-FI" dirty="0"/>
          </a:p>
        </p:txBody>
      </p:sp>
      <p:sp>
        <p:nvSpPr>
          <p:cNvPr id="3" name="Footer Placeholder 4">
            <a:extLst>
              <a:ext uri="{FF2B5EF4-FFF2-40B4-BE49-F238E27FC236}">
                <a16:creationId xmlns:a16="http://schemas.microsoft.com/office/drawing/2014/main" id="{607290DD-A205-BB1A-0BD0-3F90C1D3B299}"/>
              </a:ext>
            </a:extLst>
          </p:cNvPr>
          <p:cNvSpPr>
            <a:spLocks noGrp="1"/>
          </p:cNvSpPr>
          <p:nvPr>
            <p:ph type="ftr" sz="quarter" idx="3"/>
          </p:nvPr>
        </p:nvSpPr>
        <p:spPr>
          <a:xfrm>
            <a:off x="3359150" y="6056312"/>
            <a:ext cx="2520950" cy="365125"/>
          </a:xfrm>
          <a:prstGeom prst="rect">
            <a:avLst/>
          </a:prstGeom>
        </p:spPr>
        <p:txBody>
          <a:bodyPr vert="horz" lIns="0" tIns="0" rIns="0" bIns="0" rtlCol="0" anchor="ctr"/>
          <a:lstStyle>
            <a:lvl1pPr algn="l">
              <a:defRPr sz="800" b="0" i="0">
                <a:solidFill>
                  <a:schemeClr val="bg1"/>
                </a:solidFill>
                <a:latin typeface="+mn-lt"/>
                <a:ea typeface="Hurme FIN Mono 1a Medium" panose="020B0609030202010107" pitchFamily="49" charset="77"/>
                <a:cs typeface="Arial" panose="020B0604020202020204" pitchFamily="34" charset="0"/>
              </a:defRPr>
            </a:lvl1pPr>
          </a:lstStyle>
          <a:p>
            <a:endParaRPr lang="en-FI" dirty="0"/>
          </a:p>
        </p:txBody>
      </p:sp>
      <p:sp>
        <p:nvSpPr>
          <p:cNvPr id="4" name="Slide Number Placeholder 5">
            <a:extLst>
              <a:ext uri="{FF2B5EF4-FFF2-40B4-BE49-F238E27FC236}">
                <a16:creationId xmlns:a16="http://schemas.microsoft.com/office/drawing/2014/main" id="{B5A76424-47E8-AA21-6DE3-119E44B49340}"/>
              </a:ext>
            </a:extLst>
          </p:cNvPr>
          <p:cNvSpPr>
            <a:spLocks noGrp="1"/>
          </p:cNvSpPr>
          <p:nvPr>
            <p:ph type="sldNum" sz="quarter" idx="4"/>
          </p:nvPr>
        </p:nvSpPr>
        <p:spPr>
          <a:xfrm>
            <a:off x="6311899" y="6056312"/>
            <a:ext cx="2520951" cy="365125"/>
          </a:xfrm>
          <a:prstGeom prst="rect">
            <a:avLst/>
          </a:prstGeom>
        </p:spPr>
        <p:txBody>
          <a:bodyPr vert="horz" lIns="0" tIns="0" rIns="0" bIns="0" rtlCol="0" anchor="ctr"/>
          <a:lstStyle>
            <a:lvl1pPr algn="l">
              <a:defRPr sz="800" b="0" i="0">
                <a:solidFill>
                  <a:schemeClr val="bg1"/>
                </a:solidFill>
                <a:latin typeface="+mn-lt"/>
                <a:ea typeface="Hurme FIN Mono 1a Medium" panose="020B0609030202010107" pitchFamily="49" charset="77"/>
                <a:cs typeface="Arial" panose="020B0604020202020204" pitchFamily="34" charset="0"/>
              </a:defRPr>
            </a:lvl1pPr>
          </a:lstStyle>
          <a:p>
            <a:fld id="{F054CD5F-7D6E-6D4B-82A4-872CE11EE207}" type="slidenum">
              <a:rPr lang="en-FI" smtClean="0"/>
              <a:pPr/>
              <a:t>‹#›</a:t>
            </a:fld>
            <a:endParaRPr lang="en-FI" dirty="0"/>
          </a:p>
        </p:txBody>
      </p:sp>
      <p:sp>
        <p:nvSpPr>
          <p:cNvPr id="6" name="Rectangle 5">
            <a:extLst>
              <a:ext uri="{FF2B5EF4-FFF2-40B4-BE49-F238E27FC236}">
                <a16:creationId xmlns:a16="http://schemas.microsoft.com/office/drawing/2014/main" id="{9F23FA45-6770-BABC-905D-D123EA462424}"/>
              </a:ext>
            </a:extLst>
          </p:cNvPr>
          <p:cNvSpPr/>
          <p:nvPr/>
        </p:nvSpPr>
        <p:spPr>
          <a:xfrm>
            <a:off x="0" y="0"/>
            <a:ext cx="12192000" cy="6858000"/>
          </a:xfrm>
          <a:prstGeom prst="rect">
            <a:avLst/>
          </a:prstGeom>
          <a:gradFill>
            <a:gsLst>
              <a:gs pos="100000">
                <a:schemeClr val="accent2"/>
              </a:gs>
              <a:gs pos="71000">
                <a:srgbClr val="2C347F"/>
              </a:gs>
              <a:gs pos="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Rectangle 4">
            <a:extLst>
              <a:ext uri="{FF2B5EF4-FFF2-40B4-BE49-F238E27FC236}">
                <a16:creationId xmlns:a16="http://schemas.microsoft.com/office/drawing/2014/main" id="{E74799CE-6361-1262-3A85-FB71FE2E3C92}"/>
              </a:ext>
            </a:extLst>
          </p:cNvPr>
          <p:cNvSpPr/>
          <p:nvPr userDrawn="1"/>
        </p:nvSpPr>
        <p:spPr>
          <a:xfrm>
            <a:off x="0" y="0"/>
            <a:ext cx="12192000" cy="6858000"/>
          </a:xfrm>
          <a:prstGeom prst="rect">
            <a:avLst/>
          </a:prstGeom>
          <a:gradFill>
            <a:gsLst>
              <a:gs pos="100000">
                <a:srgbClr val="5F54A6"/>
              </a:gs>
              <a:gs pos="71000">
                <a:srgbClr val="2C347F"/>
              </a:gs>
              <a:gs pos="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4061884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FI" sz="1800" b="0" strike="noStrike" spc="-1">
              <a:solidFill>
                <a:srgbClr val="010025"/>
              </a:solidFill>
              <a:latin typeface="Open Sans Regular"/>
            </a:endParaRPr>
          </a:p>
        </p:txBody>
      </p:sp>
      <p:sp>
        <p:nvSpPr>
          <p:cNvPr id="180"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Tree>
    <p:extLst>
      <p:ext uri="{BB962C8B-B14F-4D97-AF65-F5344CB8AC3E}">
        <p14:creationId xmlns:p14="http://schemas.microsoft.com/office/powerpoint/2010/main" val="3631442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DB647D-D1D2-9344-15E1-23DAF1EA6FE7}"/>
              </a:ext>
            </a:extLst>
          </p:cNvPr>
          <p:cNvSpPr/>
          <p:nvPr userDrawn="1"/>
        </p:nvSpPr>
        <p:spPr>
          <a:xfrm>
            <a:off x="0" y="0"/>
            <a:ext cx="12192000" cy="6858000"/>
          </a:xfrm>
          <a:prstGeom prst="rect">
            <a:avLst/>
          </a:prstGeom>
          <a:gradFill>
            <a:gsLst>
              <a:gs pos="75000">
                <a:srgbClr val="2398AA"/>
              </a:gs>
              <a:gs pos="100000">
                <a:schemeClr val="accent1"/>
              </a:gs>
              <a:gs pos="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1">
            <a:extLst>
              <a:ext uri="{FF2B5EF4-FFF2-40B4-BE49-F238E27FC236}">
                <a16:creationId xmlns:a16="http://schemas.microsoft.com/office/drawing/2014/main" id="{DDA035E7-B3D4-79AB-647F-3E4E254C9833}"/>
              </a:ext>
            </a:extLst>
          </p:cNvPr>
          <p:cNvSpPr>
            <a:spLocks noGrp="1"/>
          </p:cNvSpPr>
          <p:nvPr>
            <p:ph type="ctrTitle" hasCustomPrompt="1"/>
          </p:nvPr>
        </p:nvSpPr>
        <p:spPr>
          <a:xfrm>
            <a:off x="2754153" y="3089706"/>
            <a:ext cx="6683693" cy="902107"/>
          </a:xfrm>
        </p:spPr>
        <p:txBody>
          <a:bodyPr anchor="b"/>
          <a:lstStyle>
            <a:lvl1pPr algn="l">
              <a:defRPr sz="4000" b="0" i="0" spc="0">
                <a:solidFill>
                  <a:schemeClr val="bg1"/>
                </a:solidFill>
                <a:latin typeface="+mj-lt"/>
                <a:ea typeface="Hurme FIN Mono 1a Black" panose="020B0609030202010107" pitchFamily="49" charset="77"/>
                <a:cs typeface="Arial Black" panose="020B0604020202020204" pitchFamily="34" charset="0"/>
              </a:defRPr>
            </a:lvl1pPr>
          </a:lstStyle>
          <a:p>
            <a:r>
              <a:rPr lang="en-GB" dirty="0"/>
              <a:t>Click to edit master title style</a:t>
            </a:r>
            <a:endParaRPr lang="en-FI" dirty="0"/>
          </a:p>
        </p:txBody>
      </p:sp>
      <p:sp>
        <p:nvSpPr>
          <p:cNvPr id="9" name="Text Placeholder 2">
            <a:extLst>
              <a:ext uri="{FF2B5EF4-FFF2-40B4-BE49-F238E27FC236}">
                <a16:creationId xmlns:a16="http://schemas.microsoft.com/office/drawing/2014/main" id="{21FA42FF-2093-56C7-40B0-72F3A20A3E52}"/>
              </a:ext>
            </a:extLst>
          </p:cNvPr>
          <p:cNvSpPr>
            <a:spLocks noGrp="1"/>
          </p:cNvSpPr>
          <p:nvPr>
            <p:ph type="body" idx="1"/>
          </p:nvPr>
        </p:nvSpPr>
        <p:spPr>
          <a:xfrm>
            <a:off x="2754154" y="4589464"/>
            <a:ext cx="6683692" cy="1466848"/>
          </a:xfrm>
        </p:spPr>
        <p:txBody>
          <a:bodyPr/>
          <a:lstStyle>
            <a:lvl1pPr marL="0" indent="0" algn="ctr">
              <a:lnSpc>
                <a:spcPct val="100000"/>
              </a:lnSpc>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3" name="Picture 2" descr="A black background with white text&#10;&#10;Description automatically generated">
            <a:extLst>
              <a:ext uri="{FF2B5EF4-FFF2-40B4-BE49-F238E27FC236}">
                <a16:creationId xmlns:a16="http://schemas.microsoft.com/office/drawing/2014/main" id="{E829981D-C412-4A48-0323-412FCF92A777}"/>
              </a:ext>
            </a:extLst>
          </p:cNvPr>
          <p:cNvPicPr>
            <a:picLocks noChangeAspect="1"/>
          </p:cNvPicPr>
          <p:nvPr userDrawn="1"/>
        </p:nvPicPr>
        <p:blipFill>
          <a:blip r:embed="rId2"/>
          <a:stretch>
            <a:fillRect/>
          </a:stretch>
        </p:blipFill>
        <p:spPr>
          <a:xfrm>
            <a:off x="4649392" y="894563"/>
            <a:ext cx="2893213" cy="2893213"/>
          </a:xfrm>
          <a:prstGeom prst="rect">
            <a:avLst/>
          </a:prstGeom>
        </p:spPr>
      </p:pic>
    </p:spTree>
    <p:extLst>
      <p:ext uri="{BB962C8B-B14F-4D97-AF65-F5344CB8AC3E}">
        <p14:creationId xmlns:p14="http://schemas.microsoft.com/office/powerpoint/2010/main" val="3653008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A66CEAA-0B1D-444D-AB3A-690C062B3B99}"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B83A64-2030-454A-9188-FCD4096ED41B}" type="slidenum">
              <a:rPr lang="en-GB" smtClean="0"/>
              <a:t>‹#›</a:t>
            </a:fld>
            <a:endParaRPr lang="en-GB"/>
          </a:p>
        </p:txBody>
      </p:sp>
    </p:spTree>
    <p:extLst>
      <p:ext uri="{BB962C8B-B14F-4D97-AF65-F5344CB8AC3E}">
        <p14:creationId xmlns:p14="http://schemas.microsoft.com/office/powerpoint/2010/main" val="140115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C372EFD-DFA2-3DA0-BC65-F69657448554}"/>
              </a:ext>
            </a:extLst>
          </p:cNvPr>
          <p:cNvPicPr>
            <a:picLocks noChangeAspect="1"/>
          </p:cNvPicPr>
          <p:nvPr userDrawn="1"/>
        </p:nvPicPr>
        <p:blipFill>
          <a:blip r:embed="rId2"/>
          <a:stretch>
            <a:fillRect/>
          </a:stretch>
        </p:blipFill>
        <p:spPr>
          <a:xfrm>
            <a:off x="-16000" y="-9000"/>
            <a:ext cx="12224000" cy="6876000"/>
          </a:xfrm>
          <a:prstGeom prst="rect">
            <a:avLst/>
          </a:prstGeom>
        </p:spPr>
      </p:pic>
      <p:sp>
        <p:nvSpPr>
          <p:cNvPr id="10" name="Titolo 1">
            <a:extLst>
              <a:ext uri="{FF2B5EF4-FFF2-40B4-BE49-F238E27FC236}">
                <a16:creationId xmlns:a16="http://schemas.microsoft.com/office/drawing/2014/main" id="{6FE22C99-576F-DC95-D9E5-3A2A77F7EDB3}"/>
              </a:ext>
            </a:extLst>
          </p:cNvPr>
          <p:cNvSpPr>
            <a:spLocks noGrp="1"/>
          </p:cNvSpPr>
          <p:nvPr>
            <p:ph type="ctrTitle"/>
          </p:nvPr>
        </p:nvSpPr>
        <p:spPr>
          <a:xfrm>
            <a:off x="296562" y="304799"/>
            <a:ext cx="9680558" cy="518161"/>
          </a:xfrm>
          <a:prstGeom prst="rect">
            <a:avLst/>
          </a:prstGeom>
        </p:spPr>
        <p:txBody>
          <a:bodyPr anchor="t"/>
          <a:lstStyle>
            <a:lvl1pPr>
              <a:defRPr sz="3200" b="0" i="0">
                <a:solidFill>
                  <a:srgbClr val="59A34D"/>
                </a:solidFill>
                <a:latin typeface="Calibri Light" panose="020F0302020204030204" pitchFamily="34" charset="0"/>
                <a:cs typeface="Calibri Light" panose="020F0302020204030204" pitchFamily="34" charset="0"/>
              </a:defRPr>
            </a:lvl1pPr>
          </a:lstStyle>
          <a:p>
            <a:endParaRPr lang="it-IT"/>
          </a:p>
        </p:txBody>
      </p:sp>
      <p:sp>
        <p:nvSpPr>
          <p:cNvPr id="11" name="Segnaposto contenuto 2">
            <a:extLst>
              <a:ext uri="{FF2B5EF4-FFF2-40B4-BE49-F238E27FC236}">
                <a16:creationId xmlns:a16="http://schemas.microsoft.com/office/drawing/2014/main" id="{05F1D79E-7FE1-1833-5018-EAAC4CF9F1CC}"/>
              </a:ext>
            </a:extLst>
          </p:cNvPr>
          <p:cNvSpPr>
            <a:spLocks noGrp="1"/>
          </p:cNvSpPr>
          <p:nvPr>
            <p:ph idx="1"/>
          </p:nvPr>
        </p:nvSpPr>
        <p:spPr>
          <a:xfrm>
            <a:off x="296562" y="1209040"/>
            <a:ext cx="11529678" cy="4685133"/>
          </a:xfrm>
        </p:spPr>
        <p:txBody>
          <a:bodyPr/>
          <a:lstStyle>
            <a:lvl1pPr marL="228600" indent="-228600">
              <a:buFontTx/>
              <a:buBlip>
                <a:blip r:embed="rId3"/>
              </a:buBlip>
              <a:defRPr b="0" i="0">
                <a:latin typeface="Calibri" panose="020F0502020204030204" pitchFamily="34" charset="0"/>
                <a:cs typeface="Calibri" panose="020F0502020204030204" pitchFamily="34" charset="0"/>
              </a:defRPr>
            </a:lvl1pPr>
          </a:lstStyle>
          <a:p>
            <a:endParaRPr lang="it-IT"/>
          </a:p>
        </p:txBody>
      </p:sp>
      <p:sp>
        <p:nvSpPr>
          <p:cNvPr id="18" name="CasellaDiTesto 17">
            <a:extLst>
              <a:ext uri="{FF2B5EF4-FFF2-40B4-BE49-F238E27FC236}">
                <a16:creationId xmlns:a16="http://schemas.microsoft.com/office/drawing/2014/main" id="{49035441-631C-92FC-DBA3-376B0F24DEA1}"/>
              </a:ext>
            </a:extLst>
          </p:cNvPr>
          <p:cNvSpPr txBox="1"/>
          <p:nvPr userDrawn="1"/>
        </p:nvSpPr>
        <p:spPr>
          <a:xfrm>
            <a:off x="375919" y="6481692"/>
            <a:ext cx="907916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Calibri Light" panose="020F0302020204030204" pitchFamily="34" charset="0"/>
                <a:ea typeface="+mn-ea"/>
                <a:cs typeface="Calibri Light" panose="020F0302020204030204" pitchFamily="34" charset="0"/>
              </a:rPr>
              <a:t>Training event on Atmospheric Composition Data Exploitation. </a:t>
            </a:r>
            <a:r>
              <a:rPr kumimoji="0" lang="it-IT" sz="1200" b="0" i="0" u="none" strike="noStrike" kern="1200" cap="none" spc="0" normalizeH="0" baseline="0" noProof="0">
                <a:ln>
                  <a:noFill/>
                </a:ln>
                <a:solidFill>
                  <a:schemeClr val="bg1"/>
                </a:solidFill>
                <a:effectLst/>
                <a:uLnTx/>
                <a:uFillTx/>
                <a:latin typeface="Calibri Light" panose="020F0302020204030204" pitchFamily="34" charset="0"/>
                <a:ea typeface="+mn-ea"/>
                <a:cs typeface="Calibri Light" panose="020F0302020204030204" pitchFamily="34" charset="0"/>
              </a:rPr>
              <a:t>– Potenza – </a:t>
            </a:r>
            <a:r>
              <a:rPr kumimoji="0" lang="it-IT" sz="1200" b="0" i="0" u="none" strike="noStrike" kern="1200" cap="none" spc="0" normalizeH="0" baseline="0" noProof="0" err="1">
                <a:ln>
                  <a:noFill/>
                </a:ln>
                <a:solidFill>
                  <a:schemeClr val="bg1"/>
                </a:solidFill>
                <a:effectLst/>
                <a:uLnTx/>
                <a:uFillTx/>
                <a:latin typeface="Calibri Light" panose="020F0302020204030204" pitchFamily="34" charset="0"/>
                <a:ea typeface="+mn-ea"/>
                <a:cs typeface="Calibri Light" panose="020F0302020204030204" pitchFamily="34" charset="0"/>
              </a:rPr>
              <a:t>January</a:t>
            </a:r>
            <a:r>
              <a:rPr kumimoji="0" lang="it-IT" sz="1200" b="0" i="0" u="none" strike="noStrike" kern="1200" cap="none" spc="0" normalizeH="0" baseline="0" noProof="0">
                <a:ln>
                  <a:noFill/>
                </a:ln>
                <a:solidFill>
                  <a:schemeClr val="bg1"/>
                </a:solidFill>
                <a:effectLst/>
                <a:uLnTx/>
                <a:uFillTx/>
                <a:latin typeface="Calibri Light" panose="020F0302020204030204" pitchFamily="34" charset="0"/>
                <a:ea typeface="+mn-ea"/>
                <a:cs typeface="Calibri Light" panose="020F0302020204030204" pitchFamily="34" charset="0"/>
              </a:rPr>
              <a:t> 28-30, 2025</a:t>
            </a:r>
          </a:p>
        </p:txBody>
      </p:sp>
      <p:sp>
        <p:nvSpPr>
          <p:cNvPr id="22" name="CasellaDiTesto 21">
            <a:extLst>
              <a:ext uri="{FF2B5EF4-FFF2-40B4-BE49-F238E27FC236}">
                <a16:creationId xmlns:a16="http://schemas.microsoft.com/office/drawing/2014/main" id="{ECA6C794-CC9B-1AB8-2744-0525C8A79161}"/>
              </a:ext>
            </a:extLst>
          </p:cNvPr>
          <p:cNvSpPr txBox="1"/>
          <p:nvPr userDrawn="1"/>
        </p:nvSpPr>
        <p:spPr>
          <a:xfrm>
            <a:off x="11421686" y="6481691"/>
            <a:ext cx="394393" cy="276999"/>
          </a:xfrm>
          <a:prstGeom prst="rect">
            <a:avLst/>
          </a:prstGeom>
          <a:noFill/>
        </p:spPr>
        <p:txBody>
          <a:bodyPr wrap="square">
            <a:spAutoFit/>
          </a:bodyPr>
          <a:lstStyle/>
          <a:p>
            <a:pPr algn="r"/>
            <a:fld id="{8C5CA0F7-5B21-D445-A578-BDE69A6BF55F}" type="slidenum">
              <a:rPr lang="it-IT" sz="1200" b="0" i="0" smtClean="0">
                <a:solidFill>
                  <a:schemeClr val="bg1"/>
                </a:solidFill>
                <a:latin typeface="Calibri Light" panose="020F0302020204030204" pitchFamily="34" charset="0"/>
                <a:cs typeface="Calibri Light" panose="020F0302020204030204" pitchFamily="34" charset="0"/>
              </a:rPr>
              <a:pPr algn="r"/>
              <a:t>‹#›</a:t>
            </a:fld>
            <a:endParaRPr lang="it-IT" b="0" i="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5905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23A3A7-61AE-BCBD-D9C8-204F0BB9973E}"/>
              </a:ext>
            </a:extLst>
          </p:cNvPr>
          <p:cNvSpPr/>
          <p:nvPr userDrawn="1"/>
        </p:nvSpPr>
        <p:spPr>
          <a:xfrm>
            <a:off x="0" y="0"/>
            <a:ext cx="12192000" cy="6858000"/>
          </a:xfrm>
          <a:prstGeom prst="rect">
            <a:avLst/>
          </a:prstGeom>
          <a:gradFill>
            <a:gsLst>
              <a:gs pos="75000">
                <a:srgbClr val="2398AA"/>
              </a:gs>
              <a:gs pos="100000">
                <a:schemeClr val="accent1"/>
              </a:gs>
              <a:gs pos="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AE086921-5FE6-ADE0-6621-094CCFD29BAB}"/>
              </a:ext>
            </a:extLst>
          </p:cNvPr>
          <p:cNvSpPr>
            <a:spLocks noGrp="1"/>
          </p:cNvSpPr>
          <p:nvPr>
            <p:ph type="ctrTitle" hasCustomPrompt="1"/>
          </p:nvPr>
        </p:nvSpPr>
        <p:spPr>
          <a:xfrm>
            <a:off x="407987" y="1848306"/>
            <a:ext cx="11376026" cy="1580694"/>
          </a:xfrm>
        </p:spPr>
        <p:txBody>
          <a:bodyPr anchor="b"/>
          <a:lstStyle>
            <a:lvl1pPr algn="l">
              <a:defRPr sz="4000" b="0" i="0" spc="0">
                <a:solidFill>
                  <a:schemeClr val="bg1"/>
                </a:solidFill>
                <a:latin typeface="+mj-lt"/>
                <a:ea typeface="Hurme FIN Mono 1a Black" panose="020B0609030202010107" pitchFamily="49" charset="77"/>
                <a:cs typeface="Arial Black" panose="020B0604020202020204" pitchFamily="34" charset="0"/>
              </a:defRPr>
            </a:lvl1pPr>
          </a:lstStyle>
          <a:p>
            <a:r>
              <a:rPr lang="en-GB" dirty="0"/>
              <a:t>Click to edit master title style</a:t>
            </a:r>
            <a:endParaRPr lang="en-FI" dirty="0"/>
          </a:p>
        </p:txBody>
      </p:sp>
      <p:pic>
        <p:nvPicPr>
          <p:cNvPr id="5" name="Picture 4" descr="A black background with white text&#10;&#10;Description automatically generated">
            <a:extLst>
              <a:ext uri="{FF2B5EF4-FFF2-40B4-BE49-F238E27FC236}">
                <a16:creationId xmlns:a16="http://schemas.microsoft.com/office/drawing/2014/main" id="{CFCF3A47-3238-A983-212B-194A71B16E99}"/>
              </a:ext>
            </a:extLst>
          </p:cNvPr>
          <p:cNvPicPr>
            <a:picLocks noChangeAspect="1"/>
          </p:cNvPicPr>
          <p:nvPr userDrawn="1"/>
        </p:nvPicPr>
        <p:blipFill>
          <a:blip r:embed="rId2"/>
          <a:stretch>
            <a:fillRect/>
          </a:stretch>
        </p:blipFill>
        <p:spPr>
          <a:xfrm>
            <a:off x="11026800" y="5965200"/>
            <a:ext cx="1036703" cy="1036703"/>
          </a:xfrm>
          <a:prstGeom prst="rect">
            <a:avLst/>
          </a:prstGeom>
        </p:spPr>
      </p:pic>
      <p:sp>
        <p:nvSpPr>
          <p:cNvPr id="6" name="Text Placeholder 2">
            <a:extLst>
              <a:ext uri="{FF2B5EF4-FFF2-40B4-BE49-F238E27FC236}">
                <a16:creationId xmlns:a16="http://schemas.microsoft.com/office/drawing/2014/main" id="{0133EE69-CB23-B5BB-A7FA-3AE050AC7AE8}"/>
              </a:ext>
            </a:extLst>
          </p:cNvPr>
          <p:cNvSpPr>
            <a:spLocks noGrp="1"/>
          </p:cNvSpPr>
          <p:nvPr>
            <p:ph type="body" idx="1"/>
          </p:nvPr>
        </p:nvSpPr>
        <p:spPr>
          <a:xfrm>
            <a:off x="407987" y="3676652"/>
            <a:ext cx="7731966" cy="1466848"/>
          </a:xfrm>
        </p:spPr>
        <p:txBody>
          <a:bodyPr/>
          <a:lstStyle>
            <a:lvl1pPr marL="0" indent="0" algn="l">
              <a:lnSpc>
                <a:spcPct val="100000"/>
              </a:lnSpc>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 name="Date Placeholder 3">
            <a:extLst>
              <a:ext uri="{FF2B5EF4-FFF2-40B4-BE49-F238E27FC236}">
                <a16:creationId xmlns:a16="http://schemas.microsoft.com/office/drawing/2014/main" id="{92138F12-871F-839D-82E9-928C9BDB9ACA}"/>
              </a:ext>
            </a:extLst>
          </p:cNvPr>
          <p:cNvSpPr>
            <a:spLocks noGrp="1"/>
          </p:cNvSpPr>
          <p:nvPr>
            <p:ph type="dt" sz="half" idx="2"/>
          </p:nvPr>
        </p:nvSpPr>
        <p:spPr>
          <a:xfrm>
            <a:off x="407986" y="6492875"/>
            <a:ext cx="2519363" cy="365125"/>
          </a:xfrm>
          <a:prstGeom prst="rect">
            <a:avLst/>
          </a:prstGeom>
        </p:spPr>
        <p:txBody>
          <a:bodyPr vert="horz" lIns="0" tIns="0" rIns="0" bIns="0" rtlCol="0" anchor="ctr"/>
          <a:lstStyle>
            <a:lvl1pPr algn="l">
              <a:defRPr sz="800" b="0" i="0">
                <a:solidFill>
                  <a:schemeClr val="bg1"/>
                </a:solidFill>
                <a:latin typeface="+mn-lt"/>
                <a:ea typeface="Hurme FIN Mono 1a Medium" panose="020B0609030202010107" pitchFamily="49" charset="77"/>
                <a:cs typeface="Arial" panose="020B0604020202020204" pitchFamily="34" charset="0"/>
              </a:defRPr>
            </a:lvl1pPr>
          </a:lstStyle>
          <a:p>
            <a:fld id="{9E7390D6-4357-4E96-9675-8E2986907695}" type="datetime1">
              <a:rPr lang="fi-FI" smtClean="0"/>
              <a:pPr/>
              <a:t>30.4.2026</a:t>
            </a:fld>
            <a:endParaRPr lang="en-FI" dirty="0"/>
          </a:p>
        </p:txBody>
      </p:sp>
      <p:sp>
        <p:nvSpPr>
          <p:cNvPr id="7" name="Footer Placeholder 4">
            <a:extLst>
              <a:ext uri="{FF2B5EF4-FFF2-40B4-BE49-F238E27FC236}">
                <a16:creationId xmlns:a16="http://schemas.microsoft.com/office/drawing/2014/main" id="{E40868F8-D442-7E3B-D273-BC65408B83EA}"/>
              </a:ext>
            </a:extLst>
          </p:cNvPr>
          <p:cNvSpPr>
            <a:spLocks noGrp="1"/>
          </p:cNvSpPr>
          <p:nvPr>
            <p:ph type="ftr" sz="quarter" idx="3"/>
          </p:nvPr>
        </p:nvSpPr>
        <p:spPr>
          <a:xfrm>
            <a:off x="3359149" y="6492875"/>
            <a:ext cx="2520950" cy="365125"/>
          </a:xfrm>
          <a:prstGeom prst="rect">
            <a:avLst/>
          </a:prstGeom>
        </p:spPr>
        <p:txBody>
          <a:bodyPr vert="horz" lIns="0" tIns="0" rIns="0" bIns="0" rtlCol="0" anchor="ctr"/>
          <a:lstStyle>
            <a:lvl1pPr algn="l">
              <a:defRPr sz="800" b="0" i="0">
                <a:solidFill>
                  <a:schemeClr val="bg1"/>
                </a:solidFill>
                <a:latin typeface="+mn-lt"/>
                <a:ea typeface="Hurme FIN Mono 1a Medium" panose="020B0609030202010107" pitchFamily="49" charset="77"/>
                <a:cs typeface="Arial" panose="020B0604020202020204" pitchFamily="34" charset="0"/>
              </a:defRPr>
            </a:lvl1pPr>
          </a:lstStyle>
          <a:p>
            <a:endParaRPr lang="en-FI" dirty="0"/>
          </a:p>
        </p:txBody>
      </p:sp>
      <p:sp>
        <p:nvSpPr>
          <p:cNvPr id="8" name="Slide Number Placeholder 5">
            <a:extLst>
              <a:ext uri="{FF2B5EF4-FFF2-40B4-BE49-F238E27FC236}">
                <a16:creationId xmlns:a16="http://schemas.microsoft.com/office/drawing/2014/main" id="{40C521D1-C089-354E-EE5E-93BEEF7F2DF2}"/>
              </a:ext>
            </a:extLst>
          </p:cNvPr>
          <p:cNvSpPr>
            <a:spLocks noGrp="1"/>
          </p:cNvSpPr>
          <p:nvPr>
            <p:ph type="sldNum" sz="quarter" idx="4"/>
          </p:nvPr>
        </p:nvSpPr>
        <p:spPr>
          <a:xfrm>
            <a:off x="6311898" y="6492875"/>
            <a:ext cx="2520951" cy="365125"/>
          </a:xfrm>
          <a:prstGeom prst="rect">
            <a:avLst/>
          </a:prstGeom>
        </p:spPr>
        <p:txBody>
          <a:bodyPr vert="horz" lIns="0" tIns="0" rIns="0" bIns="0" rtlCol="0" anchor="ctr"/>
          <a:lstStyle>
            <a:lvl1pPr algn="l">
              <a:defRPr sz="800" b="0" i="0">
                <a:solidFill>
                  <a:schemeClr val="bg1"/>
                </a:solidFill>
                <a:latin typeface="+mn-lt"/>
                <a:ea typeface="Hurme FIN Mono 1a Medium" panose="020B0609030202010107" pitchFamily="49" charset="77"/>
                <a:cs typeface="Arial" panose="020B0604020202020204" pitchFamily="34" charset="0"/>
              </a:defRPr>
            </a:lvl1pPr>
          </a:lstStyle>
          <a:p>
            <a:fld id="{F054CD5F-7D6E-6D4B-82A4-872CE11EE207}" type="slidenum">
              <a:rPr lang="en-FI" smtClean="0"/>
              <a:pPr/>
              <a:t>‹#›</a:t>
            </a:fld>
            <a:endParaRPr lang="en-FI" dirty="0"/>
          </a:p>
        </p:txBody>
      </p:sp>
    </p:spTree>
    <p:extLst>
      <p:ext uri="{BB962C8B-B14F-4D97-AF65-F5344CB8AC3E}">
        <p14:creationId xmlns:p14="http://schemas.microsoft.com/office/powerpoint/2010/main" val="192895747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74B3C-3F09-8CFA-3297-1539F56028B6}"/>
              </a:ext>
            </a:extLst>
          </p:cNvPr>
          <p:cNvSpPr>
            <a:spLocks noGrp="1"/>
          </p:cNvSpPr>
          <p:nvPr>
            <p:ph type="dt" sz="half" idx="2"/>
          </p:nvPr>
        </p:nvSpPr>
        <p:spPr>
          <a:xfrm>
            <a:off x="407987" y="6491317"/>
            <a:ext cx="2519363"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E299CCAD-D744-4DE0-B5D5-8AD102FEFC51}" type="datetime1">
              <a:rPr lang="fi-FI" smtClean="0"/>
              <a:t>30.4.2026</a:t>
            </a:fld>
            <a:endParaRPr lang="en-FI" dirty="0"/>
          </a:p>
        </p:txBody>
      </p:sp>
      <p:sp>
        <p:nvSpPr>
          <p:cNvPr id="7" name="Footer Placeholder 4">
            <a:extLst>
              <a:ext uri="{FF2B5EF4-FFF2-40B4-BE49-F238E27FC236}">
                <a16:creationId xmlns:a16="http://schemas.microsoft.com/office/drawing/2014/main" id="{42066707-11A7-CB5E-EAA0-7CA43903E19A}"/>
              </a:ext>
            </a:extLst>
          </p:cNvPr>
          <p:cNvSpPr>
            <a:spLocks noGrp="1"/>
          </p:cNvSpPr>
          <p:nvPr>
            <p:ph type="ftr" sz="quarter" idx="3"/>
          </p:nvPr>
        </p:nvSpPr>
        <p:spPr>
          <a:xfrm>
            <a:off x="3359150" y="6491317"/>
            <a:ext cx="2520950"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endParaRPr lang="en-FI" dirty="0"/>
          </a:p>
        </p:txBody>
      </p:sp>
      <p:sp>
        <p:nvSpPr>
          <p:cNvPr id="8" name="Slide Number Placeholder 5">
            <a:extLst>
              <a:ext uri="{FF2B5EF4-FFF2-40B4-BE49-F238E27FC236}">
                <a16:creationId xmlns:a16="http://schemas.microsoft.com/office/drawing/2014/main" id="{9321A12E-E0A4-2BFB-82E1-0EEBBB1DCDA5}"/>
              </a:ext>
            </a:extLst>
          </p:cNvPr>
          <p:cNvSpPr>
            <a:spLocks noGrp="1"/>
          </p:cNvSpPr>
          <p:nvPr>
            <p:ph type="sldNum" sz="quarter" idx="4"/>
          </p:nvPr>
        </p:nvSpPr>
        <p:spPr>
          <a:xfrm>
            <a:off x="6311899" y="6491317"/>
            <a:ext cx="2520951"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F054CD5F-7D6E-6D4B-82A4-872CE11EE207}" type="slidenum">
              <a:rPr lang="en-FI" smtClean="0"/>
              <a:pPr/>
              <a:t>‹#›</a:t>
            </a:fld>
            <a:endParaRPr lang="en-FI" dirty="0"/>
          </a:p>
        </p:txBody>
      </p:sp>
      <p:sp>
        <p:nvSpPr>
          <p:cNvPr id="17" name="Title 1">
            <a:extLst>
              <a:ext uri="{FF2B5EF4-FFF2-40B4-BE49-F238E27FC236}">
                <a16:creationId xmlns:a16="http://schemas.microsoft.com/office/drawing/2014/main" id="{928FBF3A-0DC0-BFBD-D436-0C5A54ECE7E9}"/>
              </a:ext>
            </a:extLst>
          </p:cNvPr>
          <p:cNvSpPr>
            <a:spLocks noGrp="1"/>
          </p:cNvSpPr>
          <p:nvPr>
            <p:ph type="ctrTitle" hasCustomPrompt="1"/>
          </p:nvPr>
        </p:nvSpPr>
        <p:spPr>
          <a:xfrm>
            <a:off x="454167" y="1848306"/>
            <a:ext cx="11376026" cy="1580694"/>
          </a:xfrm>
        </p:spPr>
        <p:txBody>
          <a:bodyPr anchor="b"/>
          <a:lstStyle>
            <a:lvl1pPr algn="l">
              <a:defRPr sz="4000" b="0" i="0" spc="0">
                <a:solidFill>
                  <a:schemeClr val="tx1"/>
                </a:solidFill>
                <a:latin typeface="+mj-lt"/>
                <a:ea typeface="Hurme FIN Mono 1a Black" panose="020B0609030202010107" pitchFamily="49" charset="77"/>
                <a:cs typeface="Arial Black" panose="020B0604020202020204" pitchFamily="34" charset="0"/>
              </a:defRPr>
            </a:lvl1pPr>
          </a:lstStyle>
          <a:p>
            <a:r>
              <a:rPr lang="en-GB" dirty="0"/>
              <a:t>Click to edit master title style</a:t>
            </a:r>
            <a:endParaRPr lang="en-FI" dirty="0"/>
          </a:p>
        </p:txBody>
      </p:sp>
      <p:sp>
        <p:nvSpPr>
          <p:cNvPr id="2" name="Text Placeholder 2">
            <a:extLst>
              <a:ext uri="{FF2B5EF4-FFF2-40B4-BE49-F238E27FC236}">
                <a16:creationId xmlns:a16="http://schemas.microsoft.com/office/drawing/2014/main" id="{25EACAFD-956B-DD13-2DE4-B0E049DE3AF6}"/>
              </a:ext>
            </a:extLst>
          </p:cNvPr>
          <p:cNvSpPr>
            <a:spLocks noGrp="1"/>
          </p:cNvSpPr>
          <p:nvPr>
            <p:ph type="body" idx="1"/>
          </p:nvPr>
        </p:nvSpPr>
        <p:spPr>
          <a:xfrm>
            <a:off x="454167" y="3593525"/>
            <a:ext cx="7273409" cy="1466848"/>
          </a:xfrm>
        </p:spPr>
        <p:txBody>
          <a:bodyPr/>
          <a:lstStyle>
            <a:lvl1pPr marL="0" indent="0" algn="l">
              <a:lnSpc>
                <a:spcPct val="100000"/>
              </a:lnSpc>
              <a:buNone/>
              <a:defRPr sz="22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 name="Rectangle 2">
            <a:extLst>
              <a:ext uri="{FF2B5EF4-FFF2-40B4-BE49-F238E27FC236}">
                <a16:creationId xmlns:a16="http://schemas.microsoft.com/office/drawing/2014/main" id="{07674DE4-86E0-77B2-4A91-70ABE108F462}"/>
              </a:ext>
            </a:extLst>
          </p:cNvPr>
          <p:cNvSpPr/>
          <p:nvPr userDrawn="1"/>
        </p:nvSpPr>
        <p:spPr>
          <a:xfrm>
            <a:off x="157019" y="0"/>
            <a:ext cx="138546" cy="6858000"/>
          </a:xfrm>
          <a:prstGeom prst="rect">
            <a:avLst/>
          </a:prstGeom>
          <a:gradFill>
            <a:gsLst>
              <a:gs pos="75000">
                <a:srgbClr val="2398AA"/>
              </a:gs>
              <a:gs pos="100000">
                <a:schemeClr val="accent1"/>
              </a:gs>
              <a:gs pos="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370645169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4C0CB8D-76DF-69EB-3650-5038A7CC762E}"/>
              </a:ext>
            </a:extLst>
          </p:cNvPr>
          <p:cNvSpPr>
            <a:spLocks noGrp="1"/>
          </p:cNvSpPr>
          <p:nvPr>
            <p:ph type="dt" sz="half" idx="14"/>
          </p:nvPr>
        </p:nvSpPr>
        <p:spPr>
          <a:xfrm>
            <a:off x="407987" y="6484944"/>
            <a:ext cx="2519363"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7B3AA3B2-6899-41EC-B7B8-3125AC742565}" type="datetime1">
              <a:rPr lang="fi-FI" smtClean="0"/>
              <a:t>30.4.2026</a:t>
            </a:fld>
            <a:endParaRPr lang="en-FI" dirty="0"/>
          </a:p>
        </p:txBody>
      </p:sp>
      <p:sp>
        <p:nvSpPr>
          <p:cNvPr id="6" name="Footer Placeholder 4">
            <a:extLst>
              <a:ext uri="{FF2B5EF4-FFF2-40B4-BE49-F238E27FC236}">
                <a16:creationId xmlns:a16="http://schemas.microsoft.com/office/drawing/2014/main" id="{2C12E408-345D-ECF9-9268-B5D722322977}"/>
              </a:ext>
            </a:extLst>
          </p:cNvPr>
          <p:cNvSpPr>
            <a:spLocks noGrp="1"/>
          </p:cNvSpPr>
          <p:nvPr>
            <p:ph type="ftr" sz="quarter" idx="3"/>
          </p:nvPr>
        </p:nvSpPr>
        <p:spPr>
          <a:xfrm>
            <a:off x="3359150" y="6484944"/>
            <a:ext cx="2520950"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endParaRPr lang="en-FI" dirty="0"/>
          </a:p>
        </p:txBody>
      </p:sp>
      <p:sp>
        <p:nvSpPr>
          <p:cNvPr id="7" name="Slide Number Placeholder 5">
            <a:extLst>
              <a:ext uri="{FF2B5EF4-FFF2-40B4-BE49-F238E27FC236}">
                <a16:creationId xmlns:a16="http://schemas.microsoft.com/office/drawing/2014/main" id="{9A4E5FFB-F5F3-B181-D5BF-8647817D6991}"/>
              </a:ext>
            </a:extLst>
          </p:cNvPr>
          <p:cNvSpPr>
            <a:spLocks noGrp="1"/>
          </p:cNvSpPr>
          <p:nvPr>
            <p:ph type="sldNum" sz="quarter" idx="4"/>
          </p:nvPr>
        </p:nvSpPr>
        <p:spPr>
          <a:xfrm>
            <a:off x="6311899" y="6484944"/>
            <a:ext cx="2520951"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F054CD5F-7D6E-6D4B-82A4-872CE11EE207}" type="slidenum">
              <a:rPr lang="en-FI" smtClean="0"/>
              <a:pPr/>
              <a:t>‹#›</a:t>
            </a:fld>
            <a:endParaRPr lang="en-FI" dirty="0"/>
          </a:p>
        </p:txBody>
      </p:sp>
      <p:sp>
        <p:nvSpPr>
          <p:cNvPr id="8" name="Title 1">
            <a:extLst>
              <a:ext uri="{FF2B5EF4-FFF2-40B4-BE49-F238E27FC236}">
                <a16:creationId xmlns:a16="http://schemas.microsoft.com/office/drawing/2014/main" id="{714E4EB9-6FAE-0663-1CCC-06FA220A4A77}"/>
              </a:ext>
            </a:extLst>
          </p:cNvPr>
          <p:cNvSpPr>
            <a:spLocks noGrp="1"/>
          </p:cNvSpPr>
          <p:nvPr>
            <p:ph type="title"/>
          </p:nvPr>
        </p:nvSpPr>
        <p:spPr>
          <a:xfrm>
            <a:off x="454168" y="-180000"/>
            <a:ext cx="11285247" cy="1084263"/>
          </a:xfrm>
        </p:spPr>
        <p:txBody>
          <a:bodyPr anchor="b"/>
          <a:lstStyle>
            <a:lvl1pPr>
              <a:defRPr/>
            </a:lvl1pPr>
          </a:lstStyle>
          <a:p>
            <a:r>
              <a:rPr lang="en-GB" dirty="0"/>
              <a:t>Click to edit Master title style</a:t>
            </a:r>
            <a:endParaRPr lang="en-FI" dirty="0"/>
          </a:p>
        </p:txBody>
      </p:sp>
      <p:sp>
        <p:nvSpPr>
          <p:cNvPr id="9" name="Text Placeholder 2">
            <a:extLst>
              <a:ext uri="{FF2B5EF4-FFF2-40B4-BE49-F238E27FC236}">
                <a16:creationId xmlns:a16="http://schemas.microsoft.com/office/drawing/2014/main" id="{97E0C4E3-976B-C5E5-CC8D-DD6D320F3A38}"/>
              </a:ext>
            </a:extLst>
          </p:cNvPr>
          <p:cNvSpPr>
            <a:spLocks noGrp="1"/>
          </p:cNvSpPr>
          <p:nvPr>
            <p:ph idx="1"/>
          </p:nvPr>
        </p:nvSpPr>
        <p:spPr>
          <a:xfrm>
            <a:off x="453373" y="1260000"/>
            <a:ext cx="11285247" cy="4796312"/>
          </a:xfrm>
          <a:prstGeom prst="rect">
            <a:avLst/>
          </a:prstGeom>
        </p:spPr>
        <p:txBody>
          <a:bodyPr vert="horz" lIns="0" tIns="0" rIns="0" bIns="0" rtlCol="0">
            <a:noAutofit/>
          </a:bodyPr>
          <a:lstStyle>
            <a:lvl1pPr>
              <a:defRPr sz="1800"/>
            </a:lvl1pPr>
            <a:lvl2pPr>
              <a:defRPr sz="1600"/>
            </a:lvl2pPr>
            <a:lvl3pPr>
              <a:defRPr sz="1200"/>
            </a:lvl3pPr>
            <a:lvl4pPr>
              <a:defRPr sz="11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dirty="0"/>
          </a:p>
        </p:txBody>
      </p:sp>
      <p:sp>
        <p:nvSpPr>
          <p:cNvPr id="2" name="Rectangle 1">
            <a:extLst>
              <a:ext uri="{FF2B5EF4-FFF2-40B4-BE49-F238E27FC236}">
                <a16:creationId xmlns:a16="http://schemas.microsoft.com/office/drawing/2014/main" id="{382B0AA1-BEF5-AB5D-B2DC-9EF2C4A1B513}"/>
              </a:ext>
            </a:extLst>
          </p:cNvPr>
          <p:cNvSpPr/>
          <p:nvPr userDrawn="1"/>
        </p:nvSpPr>
        <p:spPr>
          <a:xfrm>
            <a:off x="157019" y="0"/>
            <a:ext cx="138546" cy="6858000"/>
          </a:xfrm>
          <a:prstGeom prst="rect">
            <a:avLst/>
          </a:prstGeom>
          <a:gradFill>
            <a:gsLst>
              <a:gs pos="75000">
                <a:srgbClr val="2398AA"/>
              </a:gs>
              <a:gs pos="100000">
                <a:schemeClr val="accent1"/>
              </a:gs>
              <a:gs pos="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75349607"/>
      </p:ext>
    </p:extLst>
  </p:cSld>
  <p:clrMapOvr>
    <a:masterClrMapping/>
  </p:clrMapOvr>
  <p:extLst>
    <p:ext uri="{DCECCB84-F9BA-43D5-87BE-67443E8EF086}">
      <p15:sldGuideLst xmlns:p15="http://schemas.microsoft.com/office/powerpoint/2012/main">
        <p15:guide id="9" pos="2502" userDrawn="1">
          <p15:clr>
            <a:srgbClr val="FBAE40"/>
          </p15:clr>
        </p15:guide>
        <p15:guide id="10" pos="2774" userDrawn="1">
          <p15:clr>
            <a:srgbClr val="FBAE40"/>
          </p15:clr>
        </p15:guide>
        <p15:guide id="11" pos="4906" userDrawn="1">
          <p15:clr>
            <a:srgbClr val="FBAE40"/>
          </p15:clr>
        </p15:guide>
        <p15:guide id="12" pos="517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4C0CB8D-76DF-69EB-3650-5038A7CC762E}"/>
              </a:ext>
            </a:extLst>
          </p:cNvPr>
          <p:cNvSpPr>
            <a:spLocks noGrp="1"/>
          </p:cNvSpPr>
          <p:nvPr>
            <p:ph type="dt" sz="half" idx="14"/>
          </p:nvPr>
        </p:nvSpPr>
        <p:spPr>
          <a:xfrm>
            <a:off x="407987" y="6484944"/>
            <a:ext cx="2519363"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7B3AA3B2-6899-41EC-B7B8-3125AC742565}" type="datetime1">
              <a:rPr lang="fi-FI" smtClean="0"/>
              <a:t>30.4.2026</a:t>
            </a:fld>
            <a:endParaRPr lang="en-FI" dirty="0"/>
          </a:p>
        </p:txBody>
      </p:sp>
      <p:sp>
        <p:nvSpPr>
          <p:cNvPr id="6" name="Footer Placeholder 4">
            <a:extLst>
              <a:ext uri="{FF2B5EF4-FFF2-40B4-BE49-F238E27FC236}">
                <a16:creationId xmlns:a16="http://schemas.microsoft.com/office/drawing/2014/main" id="{2C12E408-345D-ECF9-9268-B5D722322977}"/>
              </a:ext>
            </a:extLst>
          </p:cNvPr>
          <p:cNvSpPr>
            <a:spLocks noGrp="1"/>
          </p:cNvSpPr>
          <p:nvPr>
            <p:ph type="ftr" sz="quarter" idx="3"/>
          </p:nvPr>
        </p:nvSpPr>
        <p:spPr>
          <a:xfrm>
            <a:off x="3359150" y="6484944"/>
            <a:ext cx="2520950"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endParaRPr lang="en-FI" dirty="0"/>
          </a:p>
        </p:txBody>
      </p:sp>
      <p:sp>
        <p:nvSpPr>
          <p:cNvPr id="7" name="Slide Number Placeholder 5">
            <a:extLst>
              <a:ext uri="{FF2B5EF4-FFF2-40B4-BE49-F238E27FC236}">
                <a16:creationId xmlns:a16="http://schemas.microsoft.com/office/drawing/2014/main" id="{9A4E5FFB-F5F3-B181-D5BF-8647817D6991}"/>
              </a:ext>
            </a:extLst>
          </p:cNvPr>
          <p:cNvSpPr>
            <a:spLocks noGrp="1"/>
          </p:cNvSpPr>
          <p:nvPr>
            <p:ph type="sldNum" sz="quarter" idx="4"/>
          </p:nvPr>
        </p:nvSpPr>
        <p:spPr>
          <a:xfrm>
            <a:off x="6311899" y="6484944"/>
            <a:ext cx="2520951"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F054CD5F-7D6E-6D4B-82A4-872CE11EE207}" type="slidenum">
              <a:rPr lang="en-FI" smtClean="0"/>
              <a:pPr/>
              <a:t>‹#›</a:t>
            </a:fld>
            <a:endParaRPr lang="en-FI" dirty="0"/>
          </a:p>
        </p:txBody>
      </p:sp>
      <p:sp>
        <p:nvSpPr>
          <p:cNvPr id="8" name="Title 1">
            <a:extLst>
              <a:ext uri="{FF2B5EF4-FFF2-40B4-BE49-F238E27FC236}">
                <a16:creationId xmlns:a16="http://schemas.microsoft.com/office/drawing/2014/main" id="{714E4EB9-6FAE-0663-1CCC-06FA220A4A77}"/>
              </a:ext>
            </a:extLst>
          </p:cNvPr>
          <p:cNvSpPr>
            <a:spLocks noGrp="1"/>
          </p:cNvSpPr>
          <p:nvPr>
            <p:ph type="title"/>
          </p:nvPr>
        </p:nvSpPr>
        <p:spPr>
          <a:xfrm>
            <a:off x="454168" y="-180000"/>
            <a:ext cx="11376817" cy="1084263"/>
          </a:xfrm>
        </p:spPr>
        <p:txBody>
          <a:bodyPr anchor="b"/>
          <a:lstStyle>
            <a:lvl1pPr>
              <a:defRPr/>
            </a:lvl1pPr>
          </a:lstStyle>
          <a:p>
            <a:r>
              <a:rPr lang="en-GB" dirty="0"/>
              <a:t>Click to edit Master title style</a:t>
            </a:r>
            <a:endParaRPr lang="en-FI" dirty="0"/>
          </a:p>
        </p:txBody>
      </p:sp>
      <p:sp>
        <p:nvSpPr>
          <p:cNvPr id="9" name="Text Placeholder 2">
            <a:extLst>
              <a:ext uri="{FF2B5EF4-FFF2-40B4-BE49-F238E27FC236}">
                <a16:creationId xmlns:a16="http://schemas.microsoft.com/office/drawing/2014/main" id="{97E0C4E3-976B-C5E5-CC8D-DD6D320F3A38}"/>
              </a:ext>
            </a:extLst>
          </p:cNvPr>
          <p:cNvSpPr>
            <a:spLocks noGrp="1"/>
          </p:cNvSpPr>
          <p:nvPr>
            <p:ph idx="1"/>
          </p:nvPr>
        </p:nvSpPr>
        <p:spPr>
          <a:xfrm>
            <a:off x="453373" y="1260000"/>
            <a:ext cx="5472907" cy="4796312"/>
          </a:xfrm>
          <a:prstGeom prst="rect">
            <a:avLst/>
          </a:prstGeom>
        </p:spPr>
        <p:txBody>
          <a:bodyPr vert="horz" lIns="0" tIns="0" rIns="0" bIns="0" rtlCol="0">
            <a:noAutofit/>
          </a:bodyPr>
          <a:lstStyle>
            <a:lvl1pPr>
              <a:defRPr sz="1800"/>
            </a:lvl1pPr>
            <a:lvl2pPr>
              <a:defRPr sz="1600"/>
            </a:lvl2pPr>
            <a:lvl3pPr>
              <a:defRPr sz="1200"/>
            </a:lvl3pPr>
            <a:lvl4pPr>
              <a:defRPr sz="11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dirty="0"/>
          </a:p>
        </p:txBody>
      </p:sp>
      <p:sp>
        <p:nvSpPr>
          <p:cNvPr id="3" name="Text Placeholder 2">
            <a:extLst>
              <a:ext uri="{FF2B5EF4-FFF2-40B4-BE49-F238E27FC236}">
                <a16:creationId xmlns:a16="http://schemas.microsoft.com/office/drawing/2014/main" id="{CA06ADC2-C3EC-116A-9297-5D5A69106770}"/>
              </a:ext>
            </a:extLst>
          </p:cNvPr>
          <p:cNvSpPr>
            <a:spLocks noGrp="1"/>
          </p:cNvSpPr>
          <p:nvPr>
            <p:ph idx="15"/>
          </p:nvPr>
        </p:nvSpPr>
        <p:spPr>
          <a:xfrm>
            <a:off x="6358079" y="1268473"/>
            <a:ext cx="5472907" cy="4796312"/>
          </a:xfrm>
          <a:prstGeom prst="rect">
            <a:avLst/>
          </a:prstGeom>
        </p:spPr>
        <p:txBody>
          <a:bodyPr vert="horz" lIns="0" tIns="0" rIns="0" bIns="0" rtlCol="0">
            <a:noAutofit/>
          </a:bodyPr>
          <a:lstStyle>
            <a:lvl1pPr>
              <a:defRPr sz="1800"/>
            </a:lvl1pPr>
            <a:lvl2pPr>
              <a:defRPr sz="1600"/>
            </a:lvl2pPr>
            <a:lvl3pPr>
              <a:defRPr sz="1200"/>
            </a:lvl3pPr>
            <a:lvl4pPr>
              <a:defRPr sz="11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dirty="0"/>
          </a:p>
        </p:txBody>
      </p:sp>
      <p:sp>
        <p:nvSpPr>
          <p:cNvPr id="4" name="Rectangle 3">
            <a:extLst>
              <a:ext uri="{FF2B5EF4-FFF2-40B4-BE49-F238E27FC236}">
                <a16:creationId xmlns:a16="http://schemas.microsoft.com/office/drawing/2014/main" id="{466423D3-80FC-C572-7504-169470E6D463}"/>
              </a:ext>
            </a:extLst>
          </p:cNvPr>
          <p:cNvSpPr/>
          <p:nvPr userDrawn="1"/>
        </p:nvSpPr>
        <p:spPr>
          <a:xfrm>
            <a:off x="157019" y="0"/>
            <a:ext cx="138546" cy="6858000"/>
          </a:xfrm>
          <a:prstGeom prst="rect">
            <a:avLst/>
          </a:prstGeom>
          <a:gradFill>
            <a:gsLst>
              <a:gs pos="75000">
                <a:srgbClr val="2398AA"/>
              </a:gs>
              <a:gs pos="100000">
                <a:schemeClr val="accent1"/>
              </a:gs>
              <a:gs pos="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3930432662"/>
      </p:ext>
    </p:extLst>
  </p:cSld>
  <p:clrMapOvr>
    <a:masterClrMapping/>
  </p:clrMapOvr>
  <p:extLst>
    <p:ext uri="{DCECCB84-F9BA-43D5-87BE-67443E8EF086}">
      <p15:sldGuideLst xmlns:p15="http://schemas.microsoft.com/office/powerpoint/2012/main">
        <p15:guide id="9" pos="2502" userDrawn="1">
          <p15:clr>
            <a:srgbClr val="FBAE40"/>
          </p15:clr>
        </p15:guide>
        <p15:guide id="10" pos="2774" userDrawn="1">
          <p15:clr>
            <a:srgbClr val="FBAE40"/>
          </p15:clr>
        </p15:guide>
        <p15:guide id="11" pos="4906" userDrawn="1">
          <p15:clr>
            <a:srgbClr val="FBAE40"/>
          </p15:clr>
        </p15:guide>
        <p15:guide id="12" pos="517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4C0CB8D-76DF-69EB-3650-5038A7CC762E}"/>
              </a:ext>
            </a:extLst>
          </p:cNvPr>
          <p:cNvSpPr>
            <a:spLocks noGrp="1"/>
          </p:cNvSpPr>
          <p:nvPr>
            <p:ph type="dt" sz="half" idx="14"/>
          </p:nvPr>
        </p:nvSpPr>
        <p:spPr>
          <a:xfrm>
            <a:off x="407987" y="6484944"/>
            <a:ext cx="2519363"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7B3AA3B2-6899-41EC-B7B8-3125AC742565}" type="datetime1">
              <a:rPr lang="fi-FI" smtClean="0"/>
              <a:t>30.4.2026</a:t>
            </a:fld>
            <a:endParaRPr lang="en-FI" dirty="0"/>
          </a:p>
        </p:txBody>
      </p:sp>
      <p:sp>
        <p:nvSpPr>
          <p:cNvPr id="6" name="Footer Placeholder 4">
            <a:extLst>
              <a:ext uri="{FF2B5EF4-FFF2-40B4-BE49-F238E27FC236}">
                <a16:creationId xmlns:a16="http://schemas.microsoft.com/office/drawing/2014/main" id="{2C12E408-345D-ECF9-9268-B5D722322977}"/>
              </a:ext>
            </a:extLst>
          </p:cNvPr>
          <p:cNvSpPr>
            <a:spLocks noGrp="1"/>
          </p:cNvSpPr>
          <p:nvPr>
            <p:ph type="ftr" sz="quarter" idx="3"/>
          </p:nvPr>
        </p:nvSpPr>
        <p:spPr>
          <a:xfrm>
            <a:off x="3359150" y="6484944"/>
            <a:ext cx="2520950"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endParaRPr lang="en-FI" dirty="0"/>
          </a:p>
        </p:txBody>
      </p:sp>
      <p:sp>
        <p:nvSpPr>
          <p:cNvPr id="7" name="Slide Number Placeholder 5">
            <a:extLst>
              <a:ext uri="{FF2B5EF4-FFF2-40B4-BE49-F238E27FC236}">
                <a16:creationId xmlns:a16="http://schemas.microsoft.com/office/drawing/2014/main" id="{9A4E5FFB-F5F3-B181-D5BF-8647817D6991}"/>
              </a:ext>
            </a:extLst>
          </p:cNvPr>
          <p:cNvSpPr>
            <a:spLocks noGrp="1"/>
          </p:cNvSpPr>
          <p:nvPr>
            <p:ph type="sldNum" sz="quarter" idx="4"/>
          </p:nvPr>
        </p:nvSpPr>
        <p:spPr>
          <a:xfrm>
            <a:off x="6311899" y="6484944"/>
            <a:ext cx="2520951"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F054CD5F-7D6E-6D4B-82A4-872CE11EE207}" type="slidenum">
              <a:rPr lang="en-FI" smtClean="0"/>
              <a:pPr/>
              <a:t>‹#›</a:t>
            </a:fld>
            <a:endParaRPr lang="en-FI" dirty="0"/>
          </a:p>
        </p:txBody>
      </p:sp>
      <p:sp>
        <p:nvSpPr>
          <p:cNvPr id="11" name="Content Placeholder 2">
            <a:extLst>
              <a:ext uri="{FF2B5EF4-FFF2-40B4-BE49-F238E27FC236}">
                <a16:creationId xmlns:a16="http://schemas.microsoft.com/office/drawing/2014/main" id="{0733F25A-079B-2356-7143-223CD212B54D}"/>
              </a:ext>
            </a:extLst>
          </p:cNvPr>
          <p:cNvSpPr>
            <a:spLocks noGrp="1"/>
          </p:cNvSpPr>
          <p:nvPr>
            <p:ph sz="half" idx="15"/>
          </p:nvPr>
        </p:nvSpPr>
        <p:spPr>
          <a:xfrm>
            <a:off x="4549305" y="1260000"/>
            <a:ext cx="3378344" cy="4796312"/>
          </a:xfrm>
        </p:spPr>
        <p:txBody>
          <a:bodyPr/>
          <a:lstStyle>
            <a:lvl1pPr>
              <a:defRPr sz="1600"/>
            </a:lvl1pPr>
            <a:lvl2pPr>
              <a:defRPr sz="1400"/>
            </a:lvl2pPr>
            <a:lvl3pPr>
              <a:defRPr sz="1100"/>
            </a:lvl3pPr>
            <a:lvl4pPr>
              <a:defRPr sz="105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dirty="0"/>
          </a:p>
        </p:txBody>
      </p:sp>
      <p:sp>
        <p:nvSpPr>
          <p:cNvPr id="8" name="Title 1">
            <a:extLst>
              <a:ext uri="{FF2B5EF4-FFF2-40B4-BE49-F238E27FC236}">
                <a16:creationId xmlns:a16="http://schemas.microsoft.com/office/drawing/2014/main" id="{714E4EB9-6FAE-0663-1CCC-06FA220A4A77}"/>
              </a:ext>
            </a:extLst>
          </p:cNvPr>
          <p:cNvSpPr>
            <a:spLocks noGrp="1"/>
          </p:cNvSpPr>
          <p:nvPr>
            <p:ph type="title"/>
          </p:nvPr>
        </p:nvSpPr>
        <p:spPr>
          <a:xfrm>
            <a:off x="454168" y="-180000"/>
            <a:ext cx="11376817" cy="1084263"/>
          </a:xfrm>
        </p:spPr>
        <p:txBody>
          <a:bodyPr anchor="b"/>
          <a:lstStyle>
            <a:lvl1pPr>
              <a:defRPr/>
            </a:lvl1pPr>
          </a:lstStyle>
          <a:p>
            <a:r>
              <a:rPr lang="en-GB" dirty="0"/>
              <a:t>Click to edit Master title style</a:t>
            </a:r>
            <a:endParaRPr lang="en-FI" dirty="0"/>
          </a:p>
        </p:txBody>
      </p:sp>
      <p:sp>
        <p:nvSpPr>
          <p:cNvPr id="9" name="Text Placeholder 2">
            <a:extLst>
              <a:ext uri="{FF2B5EF4-FFF2-40B4-BE49-F238E27FC236}">
                <a16:creationId xmlns:a16="http://schemas.microsoft.com/office/drawing/2014/main" id="{97E0C4E3-976B-C5E5-CC8D-DD6D320F3A38}"/>
              </a:ext>
            </a:extLst>
          </p:cNvPr>
          <p:cNvSpPr>
            <a:spLocks noGrp="1"/>
          </p:cNvSpPr>
          <p:nvPr>
            <p:ph idx="1"/>
          </p:nvPr>
        </p:nvSpPr>
        <p:spPr>
          <a:xfrm>
            <a:off x="453374" y="1260000"/>
            <a:ext cx="3570938" cy="4796312"/>
          </a:xfrm>
          <a:prstGeom prst="rect">
            <a:avLst/>
          </a:prstGeom>
        </p:spPr>
        <p:txBody>
          <a:bodyPr vert="horz" lIns="0" tIns="0" rIns="0" bIns="0" rtlCol="0">
            <a:noAutofit/>
          </a:bodyPr>
          <a:lstStyle>
            <a:lvl1pPr>
              <a:defRPr sz="1600"/>
            </a:lvl1pPr>
            <a:lvl2pPr>
              <a:defRPr sz="1400"/>
            </a:lvl2pPr>
            <a:lvl3pPr>
              <a:defRPr sz="1100"/>
            </a:lvl3pPr>
            <a:lvl4pPr>
              <a:defRPr sz="105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dirty="0"/>
          </a:p>
        </p:txBody>
      </p:sp>
      <p:sp>
        <p:nvSpPr>
          <p:cNvPr id="13" name="Text Placeholder 2">
            <a:extLst>
              <a:ext uri="{FF2B5EF4-FFF2-40B4-BE49-F238E27FC236}">
                <a16:creationId xmlns:a16="http://schemas.microsoft.com/office/drawing/2014/main" id="{5416188F-B7EF-1B63-015C-17CED79941C4}"/>
              </a:ext>
            </a:extLst>
          </p:cNvPr>
          <p:cNvSpPr>
            <a:spLocks noGrp="1"/>
          </p:cNvSpPr>
          <p:nvPr>
            <p:ph idx="16"/>
          </p:nvPr>
        </p:nvSpPr>
        <p:spPr>
          <a:xfrm>
            <a:off x="8452642" y="1260000"/>
            <a:ext cx="3378344" cy="4796312"/>
          </a:xfrm>
          <a:prstGeom prst="rect">
            <a:avLst/>
          </a:prstGeom>
        </p:spPr>
        <p:txBody>
          <a:bodyPr vert="horz" lIns="0" tIns="0" rIns="0" bIns="0" rtlCol="0">
            <a:noAutofit/>
          </a:bodyPr>
          <a:lstStyle>
            <a:lvl1pPr>
              <a:defRPr sz="1600"/>
            </a:lvl1pPr>
            <a:lvl2pPr>
              <a:defRPr sz="1400"/>
            </a:lvl2pPr>
            <a:lvl3pPr>
              <a:defRPr sz="1100"/>
            </a:lvl3pPr>
            <a:lvl4pPr>
              <a:defRPr sz="105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dirty="0"/>
          </a:p>
        </p:txBody>
      </p:sp>
      <p:sp>
        <p:nvSpPr>
          <p:cNvPr id="2" name="Rectangle 1">
            <a:extLst>
              <a:ext uri="{FF2B5EF4-FFF2-40B4-BE49-F238E27FC236}">
                <a16:creationId xmlns:a16="http://schemas.microsoft.com/office/drawing/2014/main" id="{BF0F02A0-9858-F346-1D73-B75A3B470AF1}"/>
              </a:ext>
            </a:extLst>
          </p:cNvPr>
          <p:cNvSpPr/>
          <p:nvPr userDrawn="1"/>
        </p:nvSpPr>
        <p:spPr>
          <a:xfrm>
            <a:off x="157019" y="0"/>
            <a:ext cx="138546" cy="6858000"/>
          </a:xfrm>
          <a:prstGeom prst="rect">
            <a:avLst/>
          </a:prstGeom>
          <a:gradFill>
            <a:gsLst>
              <a:gs pos="75000">
                <a:srgbClr val="2398AA"/>
              </a:gs>
              <a:gs pos="100000">
                <a:schemeClr val="accent1"/>
              </a:gs>
              <a:gs pos="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4211748107"/>
      </p:ext>
    </p:extLst>
  </p:cSld>
  <p:clrMapOvr>
    <a:masterClrMapping/>
  </p:clrMapOvr>
  <p:extLst>
    <p:ext uri="{DCECCB84-F9BA-43D5-87BE-67443E8EF086}">
      <p15:sldGuideLst xmlns:p15="http://schemas.microsoft.com/office/powerpoint/2012/main">
        <p15:guide id="9" pos="2502" userDrawn="1">
          <p15:clr>
            <a:srgbClr val="FBAE40"/>
          </p15:clr>
        </p15:guide>
        <p15:guide id="10" pos="2774" userDrawn="1">
          <p15:clr>
            <a:srgbClr val="FBAE40"/>
          </p15:clr>
        </p15:guide>
        <p15:guide id="11" pos="4906" userDrawn="1">
          <p15:clr>
            <a:srgbClr val="FBAE40"/>
          </p15:clr>
        </p15:guide>
        <p15:guide id="12" pos="517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2F997F-A6B5-A3DD-43A3-A5BCDA5D4CBA}"/>
              </a:ext>
            </a:extLst>
          </p:cNvPr>
          <p:cNvSpPr>
            <a:spLocks noGrp="1"/>
          </p:cNvSpPr>
          <p:nvPr>
            <p:ph type="dt" sz="half" idx="10"/>
          </p:nvPr>
        </p:nvSpPr>
        <p:spPr/>
        <p:txBody>
          <a:bodyPr/>
          <a:lstStyle/>
          <a:p>
            <a:fld id="{4FFF995B-7C5F-4592-85AC-8699A73E3D9D}" type="datetime1">
              <a:rPr lang="fi-FI" smtClean="0"/>
              <a:t>30.4.2026</a:t>
            </a:fld>
            <a:endParaRPr lang="en-FI" dirty="0"/>
          </a:p>
        </p:txBody>
      </p:sp>
      <p:sp>
        <p:nvSpPr>
          <p:cNvPr id="4" name="Footer Placeholder 3">
            <a:extLst>
              <a:ext uri="{FF2B5EF4-FFF2-40B4-BE49-F238E27FC236}">
                <a16:creationId xmlns:a16="http://schemas.microsoft.com/office/drawing/2014/main" id="{51E3F8D9-32A1-8C7D-EA06-07F4B1E00AEA}"/>
              </a:ext>
            </a:extLst>
          </p:cNvPr>
          <p:cNvSpPr>
            <a:spLocks noGrp="1"/>
          </p:cNvSpPr>
          <p:nvPr>
            <p:ph type="ftr" sz="quarter" idx="11"/>
          </p:nvPr>
        </p:nvSpPr>
        <p:spPr/>
        <p:txBody>
          <a:bodyPr/>
          <a:lstStyle/>
          <a:p>
            <a:endParaRPr lang="en-FI" dirty="0"/>
          </a:p>
        </p:txBody>
      </p:sp>
      <p:sp>
        <p:nvSpPr>
          <p:cNvPr id="5" name="Slide Number Placeholder 4">
            <a:extLst>
              <a:ext uri="{FF2B5EF4-FFF2-40B4-BE49-F238E27FC236}">
                <a16:creationId xmlns:a16="http://schemas.microsoft.com/office/drawing/2014/main" id="{F1A417F0-94B4-A41C-67B3-C15CD4CDBA6C}"/>
              </a:ext>
            </a:extLst>
          </p:cNvPr>
          <p:cNvSpPr>
            <a:spLocks noGrp="1"/>
          </p:cNvSpPr>
          <p:nvPr>
            <p:ph type="sldNum" sz="quarter" idx="12"/>
          </p:nvPr>
        </p:nvSpPr>
        <p:spPr/>
        <p:txBody>
          <a:bodyPr/>
          <a:lstStyle/>
          <a:p>
            <a:fld id="{F054CD5F-7D6E-6D4B-82A4-872CE11EE207}" type="slidenum">
              <a:rPr lang="en-FI" smtClean="0"/>
              <a:pPr/>
              <a:t>‹#›</a:t>
            </a:fld>
            <a:endParaRPr lang="en-FI" dirty="0"/>
          </a:p>
        </p:txBody>
      </p:sp>
      <p:sp>
        <p:nvSpPr>
          <p:cNvPr id="6" name="Title 1">
            <a:extLst>
              <a:ext uri="{FF2B5EF4-FFF2-40B4-BE49-F238E27FC236}">
                <a16:creationId xmlns:a16="http://schemas.microsoft.com/office/drawing/2014/main" id="{A2026776-DAB6-D030-55ED-D4F50A55DEDD}"/>
              </a:ext>
            </a:extLst>
          </p:cNvPr>
          <p:cNvSpPr>
            <a:spLocks noGrp="1"/>
          </p:cNvSpPr>
          <p:nvPr>
            <p:ph type="title"/>
          </p:nvPr>
        </p:nvSpPr>
        <p:spPr>
          <a:xfrm>
            <a:off x="454168" y="-180000"/>
            <a:ext cx="11285247" cy="1084263"/>
          </a:xfrm>
        </p:spPr>
        <p:txBody>
          <a:bodyPr anchor="b"/>
          <a:lstStyle>
            <a:lvl1pPr>
              <a:defRPr/>
            </a:lvl1pPr>
          </a:lstStyle>
          <a:p>
            <a:r>
              <a:rPr lang="en-GB" dirty="0"/>
              <a:t>Click to edit Master title style</a:t>
            </a:r>
            <a:endParaRPr lang="en-FI" dirty="0"/>
          </a:p>
        </p:txBody>
      </p:sp>
      <p:sp>
        <p:nvSpPr>
          <p:cNvPr id="7" name="Rectangle 6">
            <a:extLst>
              <a:ext uri="{FF2B5EF4-FFF2-40B4-BE49-F238E27FC236}">
                <a16:creationId xmlns:a16="http://schemas.microsoft.com/office/drawing/2014/main" id="{FE29034C-31B3-534B-FB43-875DFCAA1AEE}"/>
              </a:ext>
            </a:extLst>
          </p:cNvPr>
          <p:cNvSpPr/>
          <p:nvPr userDrawn="1"/>
        </p:nvSpPr>
        <p:spPr>
          <a:xfrm>
            <a:off x="157019" y="0"/>
            <a:ext cx="138546" cy="6858000"/>
          </a:xfrm>
          <a:prstGeom prst="rect">
            <a:avLst/>
          </a:prstGeom>
          <a:gradFill>
            <a:gsLst>
              <a:gs pos="75000">
                <a:srgbClr val="2398AA"/>
              </a:gs>
              <a:gs pos="100000">
                <a:schemeClr val="accent1"/>
              </a:gs>
              <a:gs pos="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2056662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F7B5B5-E167-AAF4-51AA-FE43AD64C83F}"/>
              </a:ext>
            </a:extLst>
          </p:cNvPr>
          <p:cNvSpPr/>
          <p:nvPr userDrawn="1"/>
        </p:nvSpPr>
        <p:spPr>
          <a:xfrm>
            <a:off x="0" y="0"/>
            <a:ext cx="12192000" cy="6858000"/>
          </a:xfrm>
          <a:prstGeom prst="rect">
            <a:avLst/>
          </a:prstGeom>
          <a:solidFill>
            <a:srgbClr val="2499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dirty="0">
              <a:solidFill>
                <a:schemeClr val="bg2"/>
              </a:solidFill>
            </a:endParaRPr>
          </a:p>
        </p:txBody>
      </p:sp>
      <p:sp>
        <p:nvSpPr>
          <p:cNvPr id="4" name="Date Placeholder 3">
            <a:extLst>
              <a:ext uri="{FF2B5EF4-FFF2-40B4-BE49-F238E27FC236}">
                <a16:creationId xmlns:a16="http://schemas.microsoft.com/office/drawing/2014/main" id="{46F77955-EEA6-9232-434D-A8BE49A65701}"/>
              </a:ext>
            </a:extLst>
          </p:cNvPr>
          <p:cNvSpPr>
            <a:spLocks noGrp="1"/>
          </p:cNvSpPr>
          <p:nvPr>
            <p:ph type="dt" sz="half" idx="2"/>
          </p:nvPr>
        </p:nvSpPr>
        <p:spPr>
          <a:xfrm>
            <a:off x="407986" y="6492875"/>
            <a:ext cx="2519363" cy="365125"/>
          </a:xfrm>
          <a:prstGeom prst="rect">
            <a:avLst/>
          </a:prstGeom>
        </p:spPr>
        <p:txBody>
          <a:bodyPr vert="horz" lIns="0" tIns="0" rIns="0" bIns="0" rtlCol="0" anchor="ctr"/>
          <a:lstStyle>
            <a:lvl1pPr algn="l">
              <a:defRPr sz="800" b="0" i="0">
                <a:solidFill>
                  <a:schemeClr val="bg1"/>
                </a:solidFill>
                <a:latin typeface="+mn-lt"/>
                <a:ea typeface="Hurme FIN Mono 1a Medium" panose="020B0609030202010107" pitchFamily="49" charset="77"/>
                <a:cs typeface="Arial" panose="020B0604020202020204" pitchFamily="34" charset="0"/>
              </a:defRPr>
            </a:lvl1pPr>
          </a:lstStyle>
          <a:p>
            <a:fld id="{9E7390D6-4357-4E96-9675-8E2986907695}" type="datetime1">
              <a:rPr lang="fi-FI" smtClean="0"/>
              <a:pPr/>
              <a:t>30.4.2026</a:t>
            </a:fld>
            <a:endParaRPr lang="en-FI" dirty="0"/>
          </a:p>
        </p:txBody>
      </p:sp>
      <p:sp>
        <p:nvSpPr>
          <p:cNvPr id="5" name="Footer Placeholder 4">
            <a:extLst>
              <a:ext uri="{FF2B5EF4-FFF2-40B4-BE49-F238E27FC236}">
                <a16:creationId xmlns:a16="http://schemas.microsoft.com/office/drawing/2014/main" id="{88295764-6ACE-DA53-C6A4-56762F84C81F}"/>
              </a:ext>
            </a:extLst>
          </p:cNvPr>
          <p:cNvSpPr>
            <a:spLocks noGrp="1"/>
          </p:cNvSpPr>
          <p:nvPr>
            <p:ph type="ftr" sz="quarter" idx="3"/>
          </p:nvPr>
        </p:nvSpPr>
        <p:spPr>
          <a:xfrm>
            <a:off x="3359149" y="6492875"/>
            <a:ext cx="2520950" cy="365125"/>
          </a:xfrm>
          <a:prstGeom prst="rect">
            <a:avLst/>
          </a:prstGeom>
        </p:spPr>
        <p:txBody>
          <a:bodyPr vert="horz" lIns="0" tIns="0" rIns="0" bIns="0" rtlCol="0" anchor="ctr"/>
          <a:lstStyle>
            <a:lvl1pPr algn="l">
              <a:defRPr sz="800" b="0" i="0">
                <a:solidFill>
                  <a:schemeClr val="bg1"/>
                </a:solidFill>
                <a:latin typeface="+mn-lt"/>
                <a:ea typeface="Hurme FIN Mono 1a Medium" panose="020B0609030202010107" pitchFamily="49" charset="77"/>
                <a:cs typeface="Arial" panose="020B0604020202020204" pitchFamily="34" charset="0"/>
              </a:defRPr>
            </a:lvl1pPr>
          </a:lstStyle>
          <a:p>
            <a:endParaRPr lang="en-FI" dirty="0"/>
          </a:p>
        </p:txBody>
      </p:sp>
      <p:sp>
        <p:nvSpPr>
          <p:cNvPr id="6" name="Slide Number Placeholder 5">
            <a:extLst>
              <a:ext uri="{FF2B5EF4-FFF2-40B4-BE49-F238E27FC236}">
                <a16:creationId xmlns:a16="http://schemas.microsoft.com/office/drawing/2014/main" id="{6FB3FBFE-5B3F-886E-EDB5-87FAB4E5E0B9}"/>
              </a:ext>
            </a:extLst>
          </p:cNvPr>
          <p:cNvSpPr>
            <a:spLocks noGrp="1"/>
          </p:cNvSpPr>
          <p:nvPr>
            <p:ph type="sldNum" sz="quarter" idx="4"/>
          </p:nvPr>
        </p:nvSpPr>
        <p:spPr>
          <a:xfrm>
            <a:off x="6311898" y="6492875"/>
            <a:ext cx="2520951" cy="365125"/>
          </a:xfrm>
          <a:prstGeom prst="rect">
            <a:avLst/>
          </a:prstGeom>
        </p:spPr>
        <p:txBody>
          <a:bodyPr vert="horz" lIns="0" tIns="0" rIns="0" bIns="0" rtlCol="0" anchor="ctr"/>
          <a:lstStyle>
            <a:lvl1pPr algn="l">
              <a:defRPr sz="800" b="0" i="0">
                <a:solidFill>
                  <a:schemeClr val="bg1"/>
                </a:solidFill>
                <a:latin typeface="+mn-lt"/>
                <a:ea typeface="Hurme FIN Mono 1a Medium" panose="020B0609030202010107" pitchFamily="49" charset="77"/>
                <a:cs typeface="Arial" panose="020B0604020202020204" pitchFamily="34" charset="0"/>
              </a:defRPr>
            </a:lvl1pPr>
          </a:lstStyle>
          <a:p>
            <a:fld id="{F054CD5F-7D6E-6D4B-82A4-872CE11EE207}" type="slidenum">
              <a:rPr lang="en-FI" smtClean="0"/>
              <a:pPr/>
              <a:t>‹#›</a:t>
            </a:fld>
            <a:endParaRPr lang="en-FI" dirty="0"/>
          </a:p>
        </p:txBody>
      </p:sp>
      <p:pic>
        <p:nvPicPr>
          <p:cNvPr id="2" name="Picture 1" descr="A black background with white text&#10;&#10;Description automatically generated">
            <a:extLst>
              <a:ext uri="{FF2B5EF4-FFF2-40B4-BE49-F238E27FC236}">
                <a16:creationId xmlns:a16="http://schemas.microsoft.com/office/drawing/2014/main" id="{9715AA51-341B-83F4-3A33-9F687AB66903}"/>
              </a:ext>
            </a:extLst>
          </p:cNvPr>
          <p:cNvPicPr>
            <a:picLocks noChangeAspect="1"/>
          </p:cNvPicPr>
          <p:nvPr userDrawn="1"/>
        </p:nvPicPr>
        <p:blipFill>
          <a:blip r:embed="rId2"/>
          <a:stretch>
            <a:fillRect/>
          </a:stretch>
        </p:blipFill>
        <p:spPr>
          <a:xfrm>
            <a:off x="11026800" y="5965200"/>
            <a:ext cx="1036703" cy="1036703"/>
          </a:xfrm>
          <a:prstGeom prst="rect">
            <a:avLst/>
          </a:prstGeom>
        </p:spPr>
      </p:pic>
      <p:sp>
        <p:nvSpPr>
          <p:cNvPr id="3" name="Title 1">
            <a:extLst>
              <a:ext uri="{FF2B5EF4-FFF2-40B4-BE49-F238E27FC236}">
                <a16:creationId xmlns:a16="http://schemas.microsoft.com/office/drawing/2014/main" id="{90FC6CF4-DCAD-9A60-A645-3FE76070CA8C}"/>
              </a:ext>
            </a:extLst>
          </p:cNvPr>
          <p:cNvSpPr>
            <a:spLocks noGrp="1"/>
          </p:cNvSpPr>
          <p:nvPr>
            <p:ph type="title"/>
          </p:nvPr>
        </p:nvSpPr>
        <p:spPr>
          <a:xfrm>
            <a:off x="454168" y="-180000"/>
            <a:ext cx="11285247" cy="1084263"/>
          </a:xfrm>
        </p:spPr>
        <p:txBody>
          <a:bodyPr anchor="b"/>
          <a:lstStyle>
            <a:lvl1pPr>
              <a:defRPr>
                <a:solidFill>
                  <a:schemeClr val="bg2"/>
                </a:solidFill>
              </a:defRPr>
            </a:lvl1pPr>
          </a:lstStyle>
          <a:p>
            <a:r>
              <a:rPr lang="en-GB" dirty="0"/>
              <a:t>Click to edit Master title style</a:t>
            </a:r>
            <a:endParaRPr lang="en-FI" dirty="0"/>
          </a:p>
        </p:txBody>
      </p:sp>
      <p:sp>
        <p:nvSpPr>
          <p:cNvPr id="8" name="Text Placeholder 2">
            <a:extLst>
              <a:ext uri="{FF2B5EF4-FFF2-40B4-BE49-F238E27FC236}">
                <a16:creationId xmlns:a16="http://schemas.microsoft.com/office/drawing/2014/main" id="{4F311466-51CC-F00E-A6BB-46CDBDEF8F49}"/>
              </a:ext>
            </a:extLst>
          </p:cNvPr>
          <p:cNvSpPr>
            <a:spLocks noGrp="1"/>
          </p:cNvSpPr>
          <p:nvPr>
            <p:ph idx="1"/>
          </p:nvPr>
        </p:nvSpPr>
        <p:spPr>
          <a:xfrm>
            <a:off x="453373" y="1260000"/>
            <a:ext cx="11285247" cy="4796312"/>
          </a:xfrm>
          <a:prstGeom prst="rect">
            <a:avLst/>
          </a:prstGeom>
        </p:spPr>
        <p:txBody>
          <a:bodyPr vert="horz" lIns="0" tIns="0" rIns="0" bIns="0" rtlCol="0">
            <a:noAutofit/>
          </a:bodyPr>
          <a:lstStyle>
            <a:lvl1pPr>
              <a:defRPr sz="1800">
                <a:solidFill>
                  <a:schemeClr val="bg2"/>
                </a:solidFill>
              </a:defRPr>
            </a:lvl1pPr>
            <a:lvl2pPr>
              <a:defRPr sz="1600">
                <a:solidFill>
                  <a:schemeClr val="bg2"/>
                </a:solidFill>
              </a:defRPr>
            </a:lvl2pPr>
            <a:lvl3pPr>
              <a:defRPr sz="1200">
                <a:solidFill>
                  <a:schemeClr val="bg2"/>
                </a:solidFill>
              </a:defRPr>
            </a:lvl3pPr>
            <a:lvl4pPr>
              <a:defRPr sz="1100">
                <a:solidFill>
                  <a:schemeClr val="bg2"/>
                </a:solidFill>
              </a:defRPr>
            </a:lvl4pPr>
            <a:lvl5pPr>
              <a:defRPr sz="105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dirty="0"/>
          </a:p>
        </p:txBody>
      </p:sp>
      <p:sp>
        <p:nvSpPr>
          <p:cNvPr id="9" name="Rectangle 8">
            <a:extLst>
              <a:ext uri="{FF2B5EF4-FFF2-40B4-BE49-F238E27FC236}">
                <a16:creationId xmlns:a16="http://schemas.microsoft.com/office/drawing/2014/main" id="{4245A5CA-C4EE-A131-7AC0-6B2B12BF5016}"/>
              </a:ext>
            </a:extLst>
          </p:cNvPr>
          <p:cNvSpPr/>
          <p:nvPr userDrawn="1"/>
        </p:nvSpPr>
        <p:spPr>
          <a:xfrm flipH="1">
            <a:off x="169285" y="373706"/>
            <a:ext cx="45719" cy="5823527"/>
          </a:xfrm>
          <a:prstGeom prst="rect">
            <a:avLst/>
          </a:prstGeom>
          <a:gradFill>
            <a:gsLst>
              <a:gs pos="0">
                <a:schemeClr val="accent1">
                  <a:lumMod val="5000"/>
                  <a:lumOff val="95000"/>
                </a:schemeClr>
              </a:gs>
              <a:gs pos="74000">
                <a:schemeClr val="bg2">
                  <a:alpha val="10000"/>
                </a:schemeClr>
              </a:gs>
              <a:gs pos="100000">
                <a:schemeClr val="bg2">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3108067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1F1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CD41BF-3F33-DF38-2094-D437BEB00566}"/>
              </a:ext>
            </a:extLst>
          </p:cNvPr>
          <p:cNvSpPr>
            <a:spLocks noGrp="1"/>
          </p:cNvSpPr>
          <p:nvPr>
            <p:ph type="title"/>
          </p:nvPr>
        </p:nvSpPr>
        <p:spPr>
          <a:xfrm>
            <a:off x="407194" y="540000"/>
            <a:ext cx="8424862" cy="362844"/>
          </a:xfrm>
          <a:prstGeom prst="rect">
            <a:avLst/>
          </a:prstGeom>
        </p:spPr>
        <p:txBody>
          <a:bodyPr vert="horz" lIns="0" tIns="0" rIns="0" bIns="0" rtlCol="0" anchor="b" anchorCtr="0">
            <a:noAutofit/>
          </a:bodyPr>
          <a:lstStyle/>
          <a:p>
            <a:r>
              <a:rPr lang="en-US" dirty="0"/>
              <a:t>Click to edit Master title style</a:t>
            </a:r>
            <a:endParaRPr lang="en-FI" dirty="0"/>
          </a:p>
        </p:txBody>
      </p:sp>
      <p:sp>
        <p:nvSpPr>
          <p:cNvPr id="3" name="Text Placeholder 2">
            <a:extLst>
              <a:ext uri="{FF2B5EF4-FFF2-40B4-BE49-F238E27FC236}">
                <a16:creationId xmlns:a16="http://schemas.microsoft.com/office/drawing/2014/main" id="{DD00D4B3-5AB7-1065-56DD-A9761B0D5675}"/>
              </a:ext>
            </a:extLst>
          </p:cNvPr>
          <p:cNvSpPr>
            <a:spLocks noGrp="1"/>
          </p:cNvSpPr>
          <p:nvPr>
            <p:ph type="body" idx="1"/>
          </p:nvPr>
        </p:nvSpPr>
        <p:spPr>
          <a:xfrm>
            <a:off x="407194" y="1260000"/>
            <a:ext cx="8424862" cy="39430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dirty="0"/>
          </a:p>
        </p:txBody>
      </p:sp>
      <p:sp>
        <p:nvSpPr>
          <p:cNvPr id="15" name="Date Placeholder 3">
            <a:extLst>
              <a:ext uri="{FF2B5EF4-FFF2-40B4-BE49-F238E27FC236}">
                <a16:creationId xmlns:a16="http://schemas.microsoft.com/office/drawing/2014/main" id="{35186612-F107-D72D-CCA7-7E913A2CD337}"/>
              </a:ext>
            </a:extLst>
          </p:cNvPr>
          <p:cNvSpPr>
            <a:spLocks noGrp="1"/>
          </p:cNvSpPr>
          <p:nvPr>
            <p:ph type="dt" sz="half" idx="2"/>
          </p:nvPr>
        </p:nvSpPr>
        <p:spPr>
          <a:xfrm>
            <a:off x="407987" y="6483511"/>
            <a:ext cx="2519363"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4FFF995B-7C5F-4592-85AC-8699A73E3D9D}" type="datetime1">
              <a:rPr lang="fi-FI" smtClean="0"/>
              <a:t>30.4.2026</a:t>
            </a:fld>
            <a:endParaRPr lang="en-FI" dirty="0"/>
          </a:p>
        </p:txBody>
      </p:sp>
      <p:sp>
        <p:nvSpPr>
          <p:cNvPr id="16" name="Footer Placeholder 4">
            <a:extLst>
              <a:ext uri="{FF2B5EF4-FFF2-40B4-BE49-F238E27FC236}">
                <a16:creationId xmlns:a16="http://schemas.microsoft.com/office/drawing/2014/main" id="{FBA0AAF8-4CA7-DF3D-66AC-051A0AD1E0E4}"/>
              </a:ext>
            </a:extLst>
          </p:cNvPr>
          <p:cNvSpPr>
            <a:spLocks noGrp="1"/>
          </p:cNvSpPr>
          <p:nvPr>
            <p:ph type="ftr" sz="quarter" idx="3"/>
          </p:nvPr>
        </p:nvSpPr>
        <p:spPr>
          <a:xfrm>
            <a:off x="3359150" y="6483511"/>
            <a:ext cx="2520950"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endParaRPr lang="en-FI" dirty="0"/>
          </a:p>
        </p:txBody>
      </p:sp>
      <p:sp>
        <p:nvSpPr>
          <p:cNvPr id="17" name="Slide Number Placeholder 5">
            <a:extLst>
              <a:ext uri="{FF2B5EF4-FFF2-40B4-BE49-F238E27FC236}">
                <a16:creationId xmlns:a16="http://schemas.microsoft.com/office/drawing/2014/main" id="{BA9C342F-165B-2FF8-CDD8-34588FC85A20}"/>
              </a:ext>
            </a:extLst>
          </p:cNvPr>
          <p:cNvSpPr>
            <a:spLocks noGrp="1"/>
          </p:cNvSpPr>
          <p:nvPr>
            <p:ph type="sldNum" sz="quarter" idx="4"/>
          </p:nvPr>
        </p:nvSpPr>
        <p:spPr>
          <a:xfrm>
            <a:off x="6311899" y="6483511"/>
            <a:ext cx="2520951" cy="365125"/>
          </a:xfrm>
          <a:prstGeom prst="rect">
            <a:avLst/>
          </a:prstGeom>
        </p:spPr>
        <p:txBody>
          <a:bodyPr vert="horz" lIns="0" tIns="0" rIns="0" bIns="0" rtlCol="0" anchor="ctr"/>
          <a:lstStyle>
            <a:lvl1pPr algn="l">
              <a:defRPr sz="800" b="0" i="0">
                <a:solidFill>
                  <a:schemeClr val="tx1"/>
                </a:solidFill>
                <a:latin typeface="+mn-lt"/>
                <a:ea typeface="Hurme FIN Mono 1a Medium" panose="020B0609030202010107" pitchFamily="49" charset="77"/>
                <a:cs typeface="Arial" panose="020B0604020202020204" pitchFamily="34" charset="0"/>
              </a:defRPr>
            </a:lvl1pPr>
          </a:lstStyle>
          <a:p>
            <a:fld id="{F054CD5F-7D6E-6D4B-82A4-872CE11EE207}" type="slidenum">
              <a:rPr lang="en-FI" smtClean="0"/>
              <a:pPr/>
              <a:t>‹#›</a:t>
            </a:fld>
            <a:endParaRPr lang="en-FI" dirty="0"/>
          </a:p>
        </p:txBody>
      </p:sp>
      <p:pic>
        <p:nvPicPr>
          <p:cNvPr id="6" name="Picture 5" descr="A blue and black logo&#10;&#10;Description automatically generated">
            <a:extLst>
              <a:ext uri="{FF2B5EF4-FFF2-40B4-BE49-F238E27FC236}">
                <a16:creationId xmlns:a16="http://schemas.microsoft.com/office/drawing/2014/main" id="{A3C58E0B-683C-11DE-4003-81752485EEBB}"/>
              </a:ext>
            </a:extLst>
          </p:cNvPr>
          <p:cNvPicPr>
            <a:picLocks noChangeAspect="1"/>
          </p:cNvPicPr>
          <p:nvPr userDrawn="1"/>
        </p:nvPicPr>
        <p:blipFill>
          <a:blip r:embed="rId23"/>
          <a:stretch>
            <a:fillRect/>
          </a:stretch>
        </p:blipFill>
        <p:spPr>
          <a:xfrm>
            <a:off x="11060840" y="5965159"/>
            <a:ext cx="1036703" cy="1036703"/>
          </a:xfrm>
          <a:prstGeom prst="rect">
            <a:avLst/>
          </a:prstGeom>
        </p:spPr>
      </p:pic>
    </p:spTree>
    <p:extLst>
      <p:ext uri="{BB962C8B-B14F-4D97-AF65-F5344CB8AC3E}">
        <p14:creationId xmlns:p14="http://schemas.microsoft.com/office/powerpoint/2010/main" val="256061786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698" r:id="rId3"/>
    <p:sldLayoutId id="2147483697" r:id="rId4"/>
    <p:sldLayoutId id="2147483789" r:id="rId5"/>
    <p:sldLayoutId id="2147483788" r:id="rId6"/>
    <p:sldLayoutId id="2147483703" r:id="rId7"/>
    <p:sldLayoutId id="2147483787" r:id="rId8"/>
    <p:sldLayoutId id="2147483727" r:id="rId9"/>
    <p:sldLayoutId id="2147483705" r:id="rId10"/>
    <p:sldLayoutId id="2147483702" r:id="rId11"/>
    <p:sldLayoutId id="2147483726" r:id="rId12"/>
    <p:sldLayoutId id="2147483781" r:id="rId13"/>
    <p:sldLayoutId id="2147483790" r:id="rId14"/>
    <p:sldLayoutId id="2147483791" r:id="rId15"/>
    <p:sldLayoutId id="2147483718" r:id="rId16"/>
    <p:sldLayoutId id="2147483785" r:id="rId17"/>
    <p:sldLayoutId id="2147483786" r:id="rId18"/>
    <p:sldLayoutId id="2147483792" r:id="rId19"/>
    <p:sldLayoutId id="2147483793" r:id="rId20"/>
    <p:sldLayoutId id="2147483794" r:id="rId21"/>
  </p:sldLayoutIdLst>
  <p:hf hdr="0"/>
  <p:txStyles>
    <p:titleStyle>
      <a:lvl1pPr algn="l" defTabSz="914400" rtl="0" eaLnBrk="1" latinLnBrk="0" hangingPunct="1">
        <a:lnSpc>
          <a:spcPct val="100000"/>
        </a:lnSpc>
        <a:spcBef>
          <a:spcPct val="0"/>
        </a:spcBef>
        <a:buNone/>
        <a:defRPr sz="4000" kern="1200">
          <a:solidFill>
            <a:schemeClr val="tx1"/>
          </a:solidFill>
          <a:latin typeface="+mj-lt"/>
          <a:ea typeface=""/>
          <a:cs typeface="Arial" panose="020B0604020202020204" pitchFamily="34" charset="0"/>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Open Sans Light" pitchFamily="2" charset="0"/>
          <a:ea typeface="Open Sans Light" pitchFamily="2" charset="0"/>
          <a:cs typeface="Open Sans Light" pitchFamily="2"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chemeClr val="tx1"/>
          </a:solidFill>
          <a:latin typeface="Open Sans Light" pitchFamily="2" charset="0"/>
          <a:ea typeface="Open Sans Light" pitchFamily="2" charset="0"/>
          <a:cs typeface="Open Sans Light" pitchFamily="2"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Open Sans Light" pitchFamily="2" charset="0"/>
          <a:ea typeface="Open Sans Light" pitchFamily="2" charset="0"/>
          <a:cs typeface="Open Sans Light" pitchFamily="2"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100" b="0" i="0" kern="1200">
          <a:solidFill>
            <a:schemeClr val="tx1"/>
          </a:solidFill>
          <a:latin typeface="Open Sans Light" pitchFamily="2" charset="0"/>
          <a:ea typeface="Open Sans Light" pitchFamily="2" charset="0"/>
          <a:cs typeface="Open Sans Light" pitchFamily="2"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050" b="0" i="0" kern="1200">
          <a:solidFill>
            <a:schemeClr val="tx1"/>
          </a:solidFill>
          <a:latin typeface="Open Sans Light" pitchFamily="2" charset="0"/>
          <a:ea typeface="Open Sans Light" pitchFamily="2" charset="0"/>
          <a:cs typeface="Open Sans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1" orient="horz" pos="1366" userDrawn="1">
          <p15:clr>
            <a:srgbClr val="F26B43"/>
          </p15:clr>
        </p15:guide>
        <p15:guide id="22" pos="3976" userDrawn="1">
          <p15:clr>
            <a:srgbClr val="F26B43"/>
          </p15:clr>
        </p15:guide>
        <p15:guide id="23" pos="257" userDrawn="1">
          <p15:clr>
            <a:srgbClr val="F26B43"/>
          </p15:clr>
        </p15:guide>
        <p15:guide id="24" pos="1844" userDrawn="1">
          <p15:clr>
            <a:srgbClr val="F26B43"/>
          </p15:clr>
        </p15:guide>
        <p15:guide id="25" pos="2116" userDrawn="1">
          <p15:clr>
            <a:srgbClr val="F26B43"/>
          </p15:clr>
        </p15:guide>
        <p15:guide id="26" pos="3704" userDrawn="1">
          <p15:clr>
            <a:srgbClr val="F26B43"/>
          </p15:clr>
        </p15:guide>
        <p15:guide id="27" pos="5564" userDrawn="1">
          <p15:clr>
            <a:srgbClr val="F26B43"/>
          </p15:clr>
        </p15:guide>
        <p15:guide id="28" pos="5836" userDrawn="1">
          <p15:clr>
            <a:srgbClr val="F26B43"/>
          </p15:clr>
        </p15:guide>
        <p15:guide id="29" pos="7423" userDrawn="1">
          <p15:clr>
            <a:srgbClr val="F26B43"/>
          </p15:clr>
        </p15:guide>
        <p15:guide id="30" orient="horz" pos="91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hyperlink" Target="https://nilu.brage.unit.no/nilu-xmlui/handle/11250/3119294" TargetMode="External"/><Relationship Id="rId2" Type="http://schemas.openxmlformats.org/officeDocument/2006/relationships/image" Target="../media/image41.png"/><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hyperlink" Target="https://vocabulary.actris.nilu.no/skosmos/actris_vocab/en/" TargetMode="External"/><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hyperlink" Target="https://prod-actris-md2.nilu.no/index.html" TargetMode="External"/><Relationship Id="rId2" Type="http://schemas.openxmlformats.org/officeDocument/2006/relationships/image" Target="../media/image47.png"/><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hyperlink" Target="https://data.actris.eu/" TargetMode="External"/><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hyperlink" Target="https://data.actris.eu/" TargetMode="External"/><Relationship Id="rId1" Type="http://schemas.openxmlformats.org/officeDocument/2006/relationships/slideLayout" Target="../slideLayouts/slideLayout2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hyperlink" Target="https://data.actris.eu/vre" TargetMode="External"/><Relationship Id="rId2" Type="http://schemas.openxmlformats.org/officeDocument/2006/relationships/image" Target="../media/image58.png"/><Relationship Id="rId1" Type="http://schemas.openxmlformats.org/officeDocument/2006/relationships/slideLayout" Target="../slideLayouts/slideLayout2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7.jpeg"/><Relationship Id="rId7" Type="http://schemas.openxmlformats.org/officeDocument/2006/relationships/image" Target="../media/image10.jpeg"/><Relationship Id="rId2" Type="http://schemas.openxmlformats.org/officeDocument/2006/relationships/image" Target="../media/image16.jpeg"/><Relationship Id="rId1" Type="http://schemas.openxmlformats.org/officeDocument/2006/relationships/slideLayout" Target="../slideLayouts/slideLayout19.xml"/><Relationship Id="rId6" Type="http://schemas.openxmlformats.org/officeDocument/2006/relationships/image" Target="../media/image20.jpeg"/><Relationship Id="rId5" Type="http://schemas.openxmlformats.org/officeDocument/2006/relationships/image" Target="../media/image19.png"/><Relationship Id="rId10" Type="http://schemas.openxmlformats.org/officeDocument/2006/relationships/hyperlink" Target="https://doi.org/10.1175/BAMS-D-23-0064.1" TargetMode="External"/><Relationship Id="rId4" Type="http://schemas.openxmlformats.org/officeDocument/2006/relationships/image" Target="../media/image18.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1.xml"/><Relationship Id="rId7" Type="http://schemas.openxmlformats.org/officeDocument/2006/relationships/image" Target="../media/image22.png"/><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11" Type="http://schemas.openxmlformats.org/officeDocument/2006/relationships/image" Target="../media/image19.png"/><Relationship Id="rId5" Type="http://schemas.openxmlformats.org/officeDocument/2006/relationships/diagramColors" Target="../diagrams/colors1.xml"/><Relationship Id="rId10" Type="http://schemas.openxmlformats.org/officeDocument/2006/relationships/image" Target="../media/image25.png"/><Relationship Id="rId4" Type="http://schemas.openxmlformats.org/officeDocument/2006/relationships/diagramQuickStyle" Target="../diagrams/quickStyle1.xml"/><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hyperlink" Target="https://doi.org/10.1175/BAMS-D-23-0064.1" TargetMode="External"/><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doi.org/10.1175/BAMS-D-23-0064.1" TargetMode="External"/><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43697-823D-1923-AB8A-9250A42FED19}"/>
              </a:ext>
            </a:extLst>
          </p:cNvPr>
          <p:cNvSpPr>
            <a:spLocks noGrp="1"/>
          </p:cNvSpPr>
          <p:nvPr>
            <p:ph type="ctrTitle"/>
          </p:nvPr>
        </p:nvSpPr>
        <p:spPr>
          <a:xfrm>
            <a:off x="407987" y="2706356"/>
            <a:ext cx="11376026" cy="1036409"/>
          </a:xfrm>
        </p:spPr>
        <p:txBody>
          <a:bodyPr/>
          <a:lstStyle/>
          <a:p>
            <a:pPr algn="ctr"/>
            <a:r>
              <a:rPr lang="fi-FI" b="1" dirty="0">
                <a:ea typeface="+mj-lt"/>
                <a:cs typeface="+mj-lt"/>
              </a:rPr>
              <a:t>New data </a:t>
            </a:r>
            <a:r>
              <a:rPr lang="fi-FI" b="1" err="1">
                <a:ea typeface="+mj-lt"/>
                <a:cs typeface="+mj-lt"/>
              </a:rPr>
              <a:t>portal</a:t>
            </a:r>
            <a:r>
              <a:rPr lang="fi-FI" b="1" dirty="0">
                <a:ea typeface="+mj-lt"/>
                <a:cs typeface="+mj-lt"/>
              </a:rPr>
              <a:t> </a:t>
            </a:r>
            <a:r>
              <a:rPr lang="fi-FI" b="1" err="1">
                <a:ea typeface="+mj-lt"/>
                <a:cs typeface="+mj-lt"/>
              </a:rPr>
              <a:t>within</a:t>
            </a:r>
            <a:r>
              <a:rPr lang="fi-FI" b="1" dirty="0">
                <a:ea typeface="+mj-lt"/>
                <a:cs typeface="+mj-lt"/>
              </a:rPr>
              <a:t> ACTRIS and VRE</a:t>
            </a:r>
            <a:endParaRPr lang="en-US" b="1" dirty="0">
              <a:ea typeface="+mj-lt"/>
              <a:cs typeface="+mj-lt"/>
            </a:endParaRPr>
          </a:p>
        </p:txBody>
      </p:sp>
      <p:sp>
        <p:nvSpPr>
          <p:cNvPr id="3" name="Text Placeholder 2">
            <a:extLst>
              <a:ext uri="{FF2B5EF4-FFF2-40B4-BE49-F238E27FC236}">
                <a16:creationId xmlns:a16="http://schemas.microsoft.com/office/drawing/2014/main" id="{A370E74D-34DC-5A07-39F3-B52137529082}"/>
              </a:ext>
            </a:extLst>
          </p:cNvPr>
          <p:cNvSpPr>
            <a:spLocks noGrp="1"/>
          </p:cNvSpPr>
          <p:nvPr>
            <p:ph type="body" idx="1"/>
          </p:nvPr>
        </p:nvSpPr>
        <p:spPr>
          <a:xfrm>
            <a:off x="2232945" y="3977610"/>
            <a:ext cx="7731966" cy="1486058"/>
          </a:xfrm>
        </p:spPr>
        <p:txBody>
          <a:bodyPr vert="horz" lIns="0" tIns="0" rIns="0" bIns="0" rtlCol="0" anchor="t">
            <a:noAutofit/>
          </a:bodyPr>
          <a:lstStyle/>
          <a:p>
            <a:pPr algn="ctr"/>
            <a:endParaRPr lang="fi-FI" sz="2800" b="0" dirty="0">
              <a:latin typeface="Open Sans Light"/>
              <a:ea typeface="Open Sans Light"/>
              <a:cs typeface="Open Sans Light"/>
            </a:endParaRPr>
          </a:p>
          <a:p>
            <a:pPr algn="ctr"/>
            <a:r>
              <a:rPr lang="fi-FI" sz="2000" i="1" dirty="0" err="1">
                <a:latin typeface="Open Sans Light"/>
                <a:ea typeface="Open Sans Light"/>
                <a:cs typeface="Open Sans Light"/>
              </a:rPr>
              <a:t>Lise</a:t>
            </a:r>
            <a:r>
              <a:rPr lang="fi-FI" sz="2000" i="1" dirty="0">
                <a:latin typeface="Open Sans Light"/>
                <a:ea typeface="Open Sans Light"/>
                <a:cs typeface="Open Sans Light"/>
              </a:rPr>
              <a:t> </a:t>
            </a:r>
            <a:r>
              <a:rPr lang="fi-FI" sz="2000" i="1" dirty="0" err="1">
                <a:latin typeface="Open Sans Light"/>
                <a:ea typeface="Open Sans Light"/>
                <a:cs typeface="Open Sans Light"/>
              </a:rPr>
              <a:t>Eder</a:t>
            </a:r>
            <a:r>
              <a:rPr lang="fi-FI" sz="2000" i="1" dirty="0">
                <a:latin typeface="Open Sans Light"/>
                <a:ea typeface="Open Sans Light"/>
                <a:cs typeface="Open Sans Light"/>
              </a:rPr>
              <a:t> </a:t>
            </a:r>
            <a:r>
              <a:rPr lang="fi-FI" sz="2000" i="1" dirty="0" err="1">
                <a:latin typeface="Open Sans Light"/>
                <a:ea typeface="Open Sans Light"/>
                <a:cs typeface="Open Sans Light"/>
              </a:rPr>
              <a:t>Murberg</a:t>
            </a:r>
            <a:r>
              <a:rPr lang="fi-FI" sz="2000" i="1" dirty="0">
                <a:latin typeface="Open Sans Light"/>
                <a:ea typeface="Open Sans Light"/>
                <a:cs typeface="Open Sans Light"/>
              </a:rPr>
              <a:t> (NILU)</a:t>
            </a:r>
          </a:p>
          <a:p>
            <a:pPr algn="ctr"/>
            <a:r>
              <a:rPr lang="fi-FI" sz="2000" i="1" dirty="0">
                <a:latin typeface="Open Sans Light"/>
                <a:ea typeface="Open Sans Light"/>
                <a:cs typeface="Open Sans Light"/>
              </a:rPr>
              <a:t>ASCENT </a:t>
            </a:r>
            <a:r>
              <a:rPr lang="fi-FI" sz="2000" i="1" dirty="0" err="1">
                <a:latin typeface="Open Sans Light"/>
                <a:ea typeface="Open Sans Light"/>
                <a:cs typeface="Open Sans Light"/>
              </a:rPr>
              <a:t>Meeting</a:t>
            </a:r>
            <a:r>
              <a:rPr lang="fi-FI" sz="2000" i="1" dirty="0">
                <a:latin typeface="Open Sans Light"/>
                <a:ea typeface="Open Sans Light"/>
                <a:cs typeface="Open Sans Light"/>
              </a:rPr>
              <a:t> 03.june 2025</a:t>
            </a:r>
          </a:p>
        </p:txBody>
      </p:sp>
      <p:pic>
        <p:nvPicPr>
          <p:cNvPr id="6" name="Graphic 4">
            <a:extLst>
              <a:ext uri="{FF2B5EF4-FFF2-40B4-BE49-F238E27FC236}">
                <a16:creationId xmlns:a16="http://schemas.microsoft.com/office/drawing/2014/main" id="{629F1626-3914-E398-3134-B8964BD4A99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381180" y="6164"/>
            <a:ext cx="3429000" cy="3429000"/>
          </a:xfrm>
          <a:prstGeom prst="rect">
            <a:avLst/>
          </a:prstGeom>
        </p:spPr>
      </p:pic>
    </p:spTree>
    <p:extLst>
      <p:ext uri="{BB962C8B-B14F-4D97-AF65-F5344CB8AC3E}">
        <p14:creationId xmlns:p14="http://schemas.microsoft.com/office/powerpoint/2010/main" val="2751558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E3ABF-1F3B-1335-56DB-6F19DB6FA30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132B146B-2358-4489-5B3A-EAFBC5C4FEBF}"/>
              </a:ext>
            </a:extLst>
          </p:cNvPr>
          <p:cNvSpPr>
            <a:spLocks noGrp="1"/>
          </p:cNvSpPr>
          <p:nvPr>
            <p:ph type="title"/>
          </p:nvPr>
        </p:nvSpPr>
        <p:spPr>
          <a:xfrm>
            <a:off x="407194" y="540000"/>
            <a:ext cx="12211535" cy="712741"/>
          </a:xfrm>
        </p:spPr>
        <p:txBody>
          <a:bodyPr/>
          <a:lstStyle/>
          <a:p>
            <a:r>
              <a:rPr lang="en-US" dirty="0">
                <a:cs typeface="Arial"/>
              </a:rPr>
              <a:t>FAIR – Findable, Accessible, Interoperable, Reusable</a:t>
            </a:r>
            <a:endParaRPr lang="en-US" dirty="0"/>
          </a:p>
        </p:txBody>
      </p:sp>
      <p:pic>
        <p:nvPicPr>
          <p:cNvPr id="2" name="Picture 1" descr="A diagram of data management&#10;&#10;AI-generated content may be incorrect.">
            <a:extLst>
              <a:ext uri="{FF2B5EF4-FFF2-40B4-BE49-F238E27FC236}">
                <a16:creationId xmlns:a16="http://schemas.microsoft.com/office/drawing/2014/main" id="{8F77FA5A-6203-D3E0-E8AB-FD286216B8FD}"/>
              </a:ext>
            </a:extLst>
          </p:cNvPr>
          <p:cNvPicPr>
            <a:picLocks noChangeAspect="1"/>
          </p:cNvPicPr>
          <p:nvPr/>
        </p:nvPicPr>
        <p:blipFill>
          <a:blip r:embed="rId2"/>
          <a:stretch>
            <a:fillRect/>
          </a:stretch>
        </p:blipFill>
        <p:spPr>
          <a:xfrm>
            <a:off x="1787493" y="1617598"/>
            <a:ext cx="8772525" cy="4695825"/>
          </a:xfrm>
          <a:prstGeom prst="rect">
            <a:avLst/>
          </a:prstGeom>
        </p:spPr>
      </p:pic>
    </p:spTree>
    <p:extLst>
      <p:ext uri="{BB962C8B-B14F-4D97-AF65-F5344CB8AC3E}">
        <p14:creationId xmlns:p14="http://schemas.microsoft.com/office/powerpoint/2010/main" val="3920906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15C89-37D8-782A-9B2A-BCA8CB280FC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B9E5FDC-2FF9-033C-0AF9-060D5F5B6799}"/>
              </a:ext>
            </a:extLst>
          </p:cNvPr>
          <p:cNvSpPr>
            <a:spLocks noGrp="1"/>
          </p:cNvSpPr>
          <p:nvPr/>
        </p:nvSpPr>
        <p:spPr>
          <a:xfrm>
            <a:off x="296562" y="304799"/>
            <a:ext cx="9680558" cy="518161"/>
          </a:xfrm>
          <a:prstGeom prst="rect">
            <a:avLst/>
          </a:prstGeom>
        </p:spPr>
        <p:txBody>
          <a:bodyPr lIns="91440" tIns="45720" rIns="91440" bIns="45720" anchor="t"/>
          <a:lstStyle>
            <a:lvl1pPr algn="l" defTabSz="914400" rtl="0" eaLnBrk="1" latinLnBrk="0" hangingPunct="1">
              <a:lnSpc>
                <a:spcPct val="90000"/>
              </a:lnSpc>
              <a:spcBef>
                <a:spcPct val="0"/>
              </a:spcBef>
              <a:buNone/>
              <a:defRPr sz="3200" b="0" i="0" kern="1200">
                <a:solidFill>
                  <a:srgbClr val="59A34D"/>
                </a:solidFill>
                <a:latin typeface="Calibri Light" panose="020F0302020204030204" pitchFamily="34" charset="0"/>
                <a:ea typeface="+mj-ea"/>
                <a:cs typeface="Calibri Light" panose="020F0302020204030204" pitchFamily="34" charset="0"/>
              </a:defRPr>
            </a:lvl1pPr>
          </a:lstStyle>
          <a:p>
            <a:r>
              <a:rPr lang="en-US" b="1" dirty="0">
                <a:solidFill>
                  <a:schemeClr val="tx2"/>
                </a:solidFill>
                <a:latin typeface="Open Sans Light"/>
                <a:ea typeface="Calibri Light"/>
                <a:cs typeface="Calibri Light"/>
              </a:rPr>
              <a:t>Report on </a:t>
            </a:r>
            <a:r>
              <a:rPr lang="en-US" b="1" err="1">
                <a:solidFill>
                  <a:schemeClr val="tx2"/>
                </a:solidFill>
                <a:latin typeface="Open Sans Light"/>
                <a:ea typeface="Calibri Light"/>
                <a:cs typeface="Calibri Light"/>
              </a:rPr>
              <a:t>FAIRness</a:t>
            </a:r>
            <a:r>
              <a:rPr lang="en-US" b="1" dirty="0">
                <a:solidFill>
                  <a:schemeClr val="tx2"/>
                </a:solidFill>
                <a:latin typeface="Open Sans Light"/>
                <a:ea typeface="Calibri Light"/>
                <a:cs typeface="Calibri Light"/>
              </a:rPr>
              <a:t> of ACTRIS Data Center </a:t>
            </a:r>
            <a:endParaRPr lang="en-US" b="1">
              <a:solidFill>
                <a:schemeClr val="tx2"/>
              </a:solidFill>
              <a:latin typeface="Open Sans Light"/>
              <a:ea typeface="Calibri Light"/>
            </a:endParaRPr>
          </a:p>
          <a:p>
            <a:r>
              <a:rPr lang="en-US" sz="2400" b="1" dirty="0">
                <a:solidFill>
                  <a:schemeClr val="tx2"/>
                </a:solidFill>
                <a:latin typeface="Open Sans Light"/>
                <a:ea typeface="Calibri Light"/>
                <a:cs typeface="Calibri Light"/>
              </a:rPr>
              <a:t>Implementation over 2019-2023</a:t>
            </a:r>
            <a:endParaRPr lang="en-US" sz="2400" b="1">
              <a:solidFill>
                <a:schemeClr val="tx2"/>
              </a:solidFill>
              <a:latin typeface="Open Sans Light"/>
              <a:ea typeface="Calibri Light"/>
            </a:endParaRPr>
          </a:p>
        </p:txBody>
      </p:sp>
      <p:sp>
        <p:nvSpPr>
          <p:cNvPr id="5" name="Content Placeholder 2">
            <a:extLst>
              <a:ext uri="{FF2B5EF4-FFF2-40B4-BE49-F238E27FC236}">
                <a16:creationId xmlns:a16="http://schemas.microsoft.com/office/drawing/2014/main" id="{0C417B03-CE82-FC5A-685C-FC87E245A253}"/>
              </a:ext>
            </a:extLst>
          </p:cNvPr>
          <p:cNvSpPr>
            <a:spLocks noGrp="1"/>
          </p:cNvSpPr>
          <p:nvPr/>
        </p:nvSpPr>
        <p:spPr>
          <a:xfrm>
            <a:off x="6816314" y="1670633"/>
            <a:ext cx="4884420" cy="4328100"/>
          </a:xfrm>
          <a:prstGeom prst="rect">
            <a:avLst/>
          </a:prstGeom>
        </p:spPr>
        <p:txBody>
          <a:bodyPr vert="horz" lIns="0" tIns="0" rIns="0" bIns="0" rtlCol="0" anchor="t">
            <a:noAutofit/>
          </a:bodyPr>
          <a:lstStyle>
            <a:defPPr>
              <a:defRPr lang="it-IT"/>
            </a:defPPr>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2"/>
                </a:solidFill>
              </a:rPr>
              <a:t>Document the </a:t>
            </a:r>
            <a:r>
              <a:rPr lang="en-US" sz="1800" b="1" dirty="0">
                <a:solidFill>
                  <a:schemeClr val="accent2"/>
                </a:solidFill>
              </a:rPr>
              <a:t>achievements</a:t>
            </a:r>
            <a:r>
              <a:rPr lang="en-US" sz="1800" dirty="0">
                <a:solidFill>
                  <a:schemeClr val="accent2"/>
                </a:solidFill>
              </a:rPr>
              <a:t> and </a:t>
            </a:r>
            <a:r>
              <a:rPr lang="en-US" sz="1800" b="1" dirty="0">
                <a:solidFill>
                  <a:schemeClr val="accent2"/>
                </a:solidFill>
              </a:rPr>
              <a:t>convergence</a:t>
            </a:r>
            <a:r>
              <a:rPr lang="en-US" sz="1800" dirty="0">
                <a:solidFill>
                  <a:schemeClr val="accent2"/>
                </a:solidFill>
              </a:rPr>
              <a:t> of FAIRness within ACTRIS Data Centre and across atmospheric subdomain (ACTRIS, ICOS-atm, SIOS-atm, IAGOS, EISCAT-3d)</a:t>
            </a:r>
          </a:p>
          <a:p>
            <a:endParaRPr lang="en-US" sz="1800" dirty="0"/>
          </a:p>
          <a:p>
            <a:r>
              <a:rPr lang="en-US" sz="1800" dirty="0"/>
              <a:t>Explains</a:t>
            </a:r>
            <a:endParaRPr lang="en-GB" sz="1800" dirty="0"/>
          </a:p>
          <a:p>
            <a:pPr marL="285750" indent="-285750">
              <a:buFont typeface="Arial" panose="020B0604020202020204" pitchFamily="34" charset="0"/>
              <a:buChar char="•"/>
            </a:pPr>
            <a:r>
              <a:rPr lang="en-GB" sz="1800" dirty="0"/>
              <a:t>FAIR Implementation Profile (FIP) </a:t>
            </a:r>
          </a:p>
          <a:p>
            <a:pPr marL="285750" indent="-285750">
              <a:buFont typeface="Arial" panose="020B0604020202020204" pitchFamily="34" charset="0"/>
              <a:buChar char="•"/>
            </a:pPr>
            <a:r>
              <a:rPr lang="en-US" sz="1800" dirty="0"/>
              <a:t>FAIR-enabling resources (FERs) in ACTRIS Data Centre and full atmospheric sub-domain</a:t>
            </a:r>
          </a:p>
          <a:p>
            <a:pPr marL="285750" indent="-285750">
              <a:buFont typeface="Arial" panose="020B0604020202020204" pitchFamily="34" charset="0"/>
              <a:buChar char="•"/>
            </a:pPr>
            <a:r>
              <a:rPr lang="en-US" sz="1800" dirty="0"/>
              <a:t>FAIRness gap analysis and assessments</a:t>
            </a:r>
          </a:p>
          <a:p>
            <a:pPr marL="285750" indent="-285750">
              <a:buFont typeface="Arial" panose="020B0604020202020204" pitchFamily="34" charset="0"/>
              <a:buChar char="•"/>
            </a:pPr>
            <a:r>
              <a:rPr lang="en-US" sz="1800" dirty="0"/>
              <a:t>Convergence of FAIRness within the atmospheric subdomain and common solutions</a:t>
            </a:r>
          </a:p>
        </p:txBody>
      </p:sp>
      <p:pic>
        <p:nvPicPr>
          <p:cNvPr id="6" name="Picture 5" descr="A blue and white cover&#10;&#10;Description automatically generated">
            <a:extLst>
              <a:ext uri="{FF2B5EF4-FFF2-40B4-BE49-F238E27FC236}">
                <a16:creationId xmlns:a16="http://schemas.microsoft.com/office/drawing/2014/main" id="{1565667B-FCD6-D0AA-3657-ECA1406B6E76}"/>
              </a:ext>
            </a:extLst>
          </p:cNvPr>
          <p:cNvPicPr>
            <a:picLocks noChangeAspect="1"/>
          </p:cNvPicPr>
          <p:nvPr/>
        </p:nvPicPr>
        <p:blipFill>
          <a:blip r:embed="rId2"/>
          <a:stretch>
            <a:fillRect/>
          </a:stretch>
        </p:blipFill>
        <p:spPr>
          <a:xfrm>
            <a:off x="458750" y="1433904"/>
            <a:ext cx="2470272" cy="3454102"/>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7678353-1B92-19ED-5132-B9F60151CD83}"/>
              </a:ext>
            </a:extLst>
          </p:cNvPr>
          <p:cNvSpPr txBox="1"/>
          <p:nvPr/>
        </p:nvSpPr>
        <p:spPr>
          <a:xfrm>
            <a:off x="229018" y="5811095"/>
            <a:ext cx="6170885" cy="523220"/>
          </a:xfrm>
          <a:prstGeom prst="rect">
            <a:avLst/>
          </a:prstGeom>
          <a:solidFill>
            <a:schemeClr val="accent2">
              <a:lumMod val="60000"/>
              <a:lumOff val="40000"/>
            </a:schemeClr>
          </a:solidFill>
        </p:spPr>
        <p:style>
          <a:lnRef idx="2">
            <a:schemeClr val="accent3">
              <a:shade val="15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Implementation as part of ENVRI-FAIR and ACTRIS-Norway</a:t>
            </a:r>
            <a:endParaRPr kumimoji="0" lang="en-US" sz="1400" b="0" i="1" u="none" strike="noStrike" kern="1200" cap="none" spc="0" normalizeH="0" baseline="0" noProof="0" dirty="0">
              <a:ln>
                <a:noFill/>
              </a:ln>
              <a:solidFill>
                <a:srgbClr val="007CD9"/>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tx1"/>
                </a:solidFill>
                <a:effectLst/>
                <a:uLnTx/>
                <a:uFillTx/>
                <a:latin typeface="Calibri"/>
                <a:ea typeface="+mn-ea"/>
                <a:cs typeface="+mn-cs"/>
              </a:rPr>
              <a:t>Lund Myhre et al, 2024 </a:t>
            </a:r>
            <a:r>
              <a:rPr kumimoji="0" lang="en-US" sz="1400" b="0" i="1" u="sng" strike="noStrike" kern="1200" cap="none" spc="0" normalizeH="0" baseline="0" noProof="0" dirty="0">
                <a:ln>
                  <a:noFill/>
                </a:ln>
                <a:solidFill>
                  <a:schemeClr val="tx1"/>
                </a:solidFill>
                <a:effectLst/>
                <a:uLnTx/>
                <a:uFillTx/>
                <a:latin typeface="Calibri"/>
                <a:ea typeface="+mn-ea"/>
                <a:cs typeface="Calibri"/>
                <a:hlinkClick r:id="rId3">
                  <a:extLst>
                    <a:ext uri="{A12FA001-AC4F-418D-AE19-62706E023703}">
                      <ahyp:hlinkClr xmlns:ahyp="http://schemas.microsoft.com/office/drawing/2018/hyperlinkcolor" val="tx"/>
                    </a:ext>
                  </a:extLst>
                </a:hlinkClick>
              </a:rPr>
              <a:t>NILU Brage: The FAIRness of ACTRIS Data Centre (unit.no)</a:t>
            </a:r>
            <a:endParaRPr kumimoji="0" lang="en-US" sz="1400" b="0" i="1" u="none" strike="noStrike" kern="1200" cap="none" spc="0" normalizeH="0" baseline="0" noProof="0" dirty="0">
              <a:ln>
                <a:noFill/>
              </a:ln>
              <a:solidFill>
                <a:schemeClr val="tx1"/>
              </a:solidFill>
              <a:effectLst/>
              <a:uLnTx/>
              <a:uFillTx/>
              <a:latin typeface="Calibri"/>
              <a:ea typeface="+mn-ea"/>
              <a:hlinkClick r:id="rId3">
                <a:extLst>
                  <a:ext uri="{A12FA001-AC4F-418D-AE19-62706E023703}">
                    <ahyp:hlinkClr xmlns:ahyp="http://schemas.microsoft.com/office/drawing/2018/hyperlinkcolor" val="tx"/>
                  </a:ext>
                </a:extLst>
              </a:hlinkClick>
            </a:endParaRPr>
          </a:p>
        </p:txBody>
      </p:sp>
      <p:pic>
        <p:nvPicPr>
          <p:cNvPr id="8" name="Picture 7" descr="A white text box with black text&#10;&#10;Description automatically generated">
            <a:extLst>
              <a:ext uri="{FF2B5EF4-FFF2-40B4-BE49-F238E27FC236}">
                <a16:creationId xmlns:a16="http://schemas.microsoft.com/office/drawing/2014/main" id="{FA745014-A920-9E2F-0F86-F18C2DBA9DCC}"/>
              </a:ext>
            </a:extLst>
          </p:cNvPr>
          <p:cNvPicPr>
            <a:picLocks noChangeAspect="1"/>
          </p:cNvPicPr>
          <p:nvPr/>
        </p:nvPicPr>
        <p:blipFill>
          <a:blip r:embed="rId4"/>
          <a:stretch>
            <a:fillRect/>
          </a:stretch>
        </p:blipFill>
        <p:spPr>
          <a:xfrm>
            <a:off x="2346123" y="1586388"/>
            <a:ext cx="3427582" cy="41604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4437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51D35-F7B2-C6C3-7ACE-88750D9B7A90}"/>
              </a:ext>
            </a:extLst>
          </p:cNvPr>
          <p:cNvSpPr>
            <a:spLocks noGrp="1"/>
          </p:cNvSpPr>
          <p:nvPr>
            <p:ph type="title"/>
          </p:nvPr>
        </p:nvSpPr>
        <p:spPr/>
        <p:txBody>
          <a:bodyPr/>
          <a:lstStyle/>
          <a:p>
            <a:r>
              <a:rPr lang="en-US" dirty="0">
                <a:cs typeface="Arial"/>
              </a:rPr>
              <a:t>ACTRIS Vocabulary</a:t>
            </a:r>
            <a:endParaRPr lang="en-US" dirty="0"/>
          </a:p>
        </p:txBody>
      </p:sp>
      <p:pic>
        <p:nvPicPr>
          <p:cNvPr id="9" name="Content Placeholder 8" descr="A screenshot of a computer&#10;&#10;AI-generated content may be incorrect.">
            <a:extLst>
              <a:ext uri="{FF2B5EF4-FFF2-40B4-BE49-F238E27FC236}">
                <a16:creationId xmlns:a16="http://schemas.microsoft.com/office/drawing/2014/main" id="{FB6A7ED1-ED56-30FB-2902-DD480A477272}"/>
              </a:ext>
            </a:extLst>
          </p:cNvPr>
          <p:cNvPicPr>
            <a:picLocks noGrp="1" noChangeAspect="1"/>
          </p:cNvPicPr>
          <p:nvPr>
            <p:ph idx="1"/>
          </p:nvPr>
        </p:nvPicPr>
        <p:blipFill>
          <a:blip r:embed="rId2"/>
          <a:stretch>
            <a:fillRect/>
          </a:stretch>
        </p:blipFill>
        <p:spPr>
          <a:xfrm>
            <a:off x="4878879" y="1209200"/>
            <a:ext cx="6578975" cy="4226040"/>
          </a:xfrm>
          <a:prstGeom prst="rect">
            <a:avLst/>
          </a:prstGeom>
          <a:ln>
            <a:noFill/>
          </a:ln>
          <a:effectLst>
            <a:outerShdw blurRad="292100" dist="139700" dir="2700000" algn="tl" rotWithShape="0">
              <a:srgbClr val="333333">
                <a:alpha val="65000"/>
              </a:srgbClr>
            </a:outerShdw>
          </a:effectLst>
        </p:spPr>
      </p:pic>
      <p:sp>
        <p:nvSpPr>
          <p:cNvPr id="4" name="Date Placeholder 3">
            <a:extLst>
              <a:ext uri="{FF2B5EF4-FFF2-40B4-BE49-F238E27FC236}">
                <a16:creationId xmlns:a16="http://schemas.microsoft.com/office/drawing/2014/main" id="{F58952A4-A56A-719D-9E23-084873B3CFEE}"/>
              </a:ext>
            </a:extLst>
          </p:cNvPr>
          <p:cNvSpPr>
            <a:spLocks noGrp="1"/>
          </p:cNvSpPr>
          <p:nvPr>
            <p:ph type="dt" sz="half" idx="10"/>
          </p:nvPr>
        </p:nvSpPr>
        <p:spPr/>
        <p:txBody>
          <a:bodyPr/>
          <a:lstStyle/>
          <a:p>
            <a:fld id="{FD9E5A0C-5193-4ADC-9A5D-CBCC800C3F9E}" type="datetime1">
              <a:t>4/30/2026</a:t>
            </a:fld>
            <a:endParaRPr lang="en-GB"/>
          </a:p>
        </p:txBody>
      </p:sp>
      <p:sp>
        <p:nvSpPr>
          <p:cNvPr id="5" name="Footer Placeholder 4">
            <a:extLst>
              <a:ext uri="{FF2B5EF4-FFF2-40B4-BE49-F238E27FC236}">
                <a16:creationId xmlns:a16="http://schemas.microsoft.com/office/drawing/2014/main" id="{FD23F962-CC23-A548-6624-305F90E4FC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98A3F3-3015-A9AA-C760-7BAFBCA749A6}"/>
              </a:ext>
            </a:extLst>
          </p:cNvPr>
          <p:cNvSpPr>
            <a:spLocks noGrp="1"/>
          </p:cNvSpPr>
          <p:nvPr>
            <p:ph type="sldNum" sz="quarter" idx="12"/>
          </p:nvPr>
        </p:nvSpPr>
        <p:spPr/>
        <p:txBody>
          <a:bodyPr/>
          <a:lstStyle/>
          <a:p>
            <a:fld id="{39B83A64-2030-454A-9188-FCD4096ED41B}" type="slidenum">
              <a:rPr lang="en-GB" smtClean="0"/>
              <a:t>12</a:t>
            </a:fld>
            <a:endParaRPr lang="en-GB"/>
          </a:p>
        </p:txBody>
      </p:sp>
      <p:sp>
        <p:nvSpPr>
          <p:cNvPr id="7" name="Content Placeholder 2">
            <a:extLst>
              <a:ext uri="{FF2B5EF4-FFF2-40B4-BE49-F238E27FC236}">
                <a16:creationId xmlns:a16="http://schemas.microsoft.com/office/drawing/2014/main" id="{E2AC845E-7E98-E0F7-F246-813CDFC79AA3}"/>
              </a:ext>
            </a:extLst>
          </p:cNvPr>
          <p:cNvSpPr>
            <a:spLocks noGrp="1"/>
          </p:cNvSpPr>
          <p:nvPr/>
        </p:nvSpPr>
        <p:spPr>
          <a:xfrm>
            <a:off x="229565" y="1713709"/>
            <a:ext cx="4425143" cy="3916363"/>
          </a:xfrm>
          <a:prstGeom prst="rect">
            <a:avLst/>
          </a:prstGeom>
        </p:spPr>
        <p:txBody>
          <a:bodyPr vert="horz" lIns="91440" tIns="45720" rIns="91440" bIns="45720" rtlCol="0" anchor="t">
            <a:normAutofit/>
          </a:bodyPr>
          <a:lstStyle>
            <a:defPPr>
              <a:defRPr lang="it-IT"/>
            </a:defPPr>
            <a:lvl1pPr marL="177800" indent="-177800" algn="l" defTabSz="914400" rtl="0" eaLnBrk="1" latinLnBrk="0" hangingPunct="1">
              <a:lnSpc>
                <a:spcPct val="90000"/>
              </a:lnSpc>
              <a:spcBef>
                <a:spcPts val="600"/>
              </a:spcBef>
              <a:buFont typeface="Arial" panose="020B0604020202020204" pitchFamily="34" charset="0"/>
              <a:buChar char="•"/>
              <a:defRPr sz="2000" kern="1200" baseline="0">
                <a:solidFill>
                  <a:schemeClr val="tx2"/>
                </a:solidFill>
                <a:latin typeface="Franklin Gothic Book" panose="020B0503020102020204" pitchFamily="34" charset="0"/>
                <a:ea typeface="+mn-ea"/>
                <a:cs typeface="+mn-cs"/>
              </a:defRPr>
            </a:lvl1pPr>
            <a:lvl2pPr marL="627063" indent="-169863" algn="l" defTabSz="914400" rtl="0" eaLnBrk="1" latinLnBrk="0" hangingPunct="1">
              <a:lnSpc>
                <a:spcPct val="90000"/>
              </a:lnSpc>
              <a:spcBef>
                <a:spcPts val="600"/>
              </a:spcBef>
              <a:buClr>
                <a:schemeClr val="accent1">
                  <a:lumMod val="50000"/>
                </a:schemeClr>
              </a:buClr>
              <a:buFont typeface="Arial" pitchFamily="34" charset="0"/>
              <a:buChar char="-"/>
              <a:defRPr sz="2000" kern="1200">
                <a:solidFill>
                  <a:schemeClr val="tx2"/>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600"/>
              </a:spcBef>
              <a:buClr>
                <a:schemeClr val="tx2">
                  <a:lumMod val="50000"/>
                </a:schemeClr>
              </a:buClr>
              <a:buSzPct val="80000"/>
              <a:buFont typeface="Wingdings" pitchFamily="2" charset="2"/>
              <a:buChar char="§"/>
              <a:defRPr sz="2000" kern="1200">
                <a:solidFill>
                  <a:schemeClr val="tx2"/>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latin typeface="Franklin Gothic Book"/>
              </a:rPr>
              <a:t>Needed improved vocabulary to be able to talk across the units and with user </a:t>
            </a:r>
            <a:r>
              <a:rPr lang="en-GB" err="1">
                <a:solidFill>
                  <a:schemeClr val="tx1"/>
                </a:solidFill>
                <a:latin typeface="Franklin Gothic Book"/>
              </a:rPr>
              <a:t>communites</a:t>
            </a:r>
            <a:endParaRPr lang="en-GB">
              <a:solidFill>
                <a:schemeClr val="tx1"/>
              </a:solidFill>
              <a:latin typeface="Franklin Gothic Book"/>
            </a:endParaRPr>
          </a:p>
          <a:p>
            <a:pPr marL="0" indent="0">
              <a:buNone/>
            </a:pPr>
            <a:endParaRPr lang="en-GB" dirty="0">
              <a:solidFill>
                <a:schemeClr val="tx1"/>
              </a:solidFill>
            </a:endParaRPr>
          </a:p>
          <a:p>
            <a:r>
              <a:rPr lang="en-GB" b="1" dirty="0">
                <a:solidFill>
                  <a:schemeClr val="tx1"/>
                </a:solidFill>
                <a:latin typeface="Franklin Gothic Book"/>
              </a:rPr>
              <a:t>Avoid misunderstandings in communication, data exchange, …</a:t>
            </a:r>
            <a:endParaRPr lang="en-GB" dirty="0">
              <a:solidFill>
                <a:schemeClr val="tx1"/>
              </a:solidFill>
              <a:latin typeface="Franklin Gothic Book"/>
            </a:endParaRPr>
          </a:p>
          <a:p>
            <a:r>
              <a:rPr lang="en-GB" dirty="0">
                <a:latin typeface="Franklin Gothic Book"/>
                <a:hlinkClick r:id="rId3"/>
              </a:rPr>
              <a:t>Skosmos: ACTRIS Vocabulary (nilu.no)</a:t>
            </a:r>
            <a:endParaRPr lang="en-GB" dirty="0">
              <a:latin typeface="Franklin Gothic Book"/>
            </a:endParaRPr>
          </a:p>
          <a:p>
            <a:endParaRPr lang="en-GB" dirty="0"/>
          </a:p>
        </p:txBody>
      </p:sp>
    </p:spTree>
    <p:extLst>
      <p:ext uri="{BB962C8B-B14F-4D97-AF65-F5344CB8AC3E}">
        <p14:creationId xmlns:p14="http://schemas.microsoft.com/office/powerpoint/2010/main" val="4133176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DA696-4B0C-90AC-B34A-4DD84E8F27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6BE85D-49FF-AB1A-83FB-F26F6BA677EC}"/>
              </a:ext>
            </a:extLst>
          </p:cNvPr>
          <p:cNvSpPr>
            <a:spLocks noGrp="1"/>
          </p:cNvSpPr>
          <p:nvPr>
            <p:ph type="title"/>
          </p:nvPr>
        </p:nvSpPr>
        <p:spPr/>
        <p:txBody>
          <a:bodyPr/>
          <a:lstStyle/>
          <a:p>
            <a:r>
              <a:rPr lang="en-US" dirty="0">
                <a:ea typeface="+mj-lt"/>
                <a:cs typeface="+mj-lt"/>
              </a:rPr>
              <a:t>ACTRIS Data and Data Policy</a:t>
            </a:r>
            <a:endParaRPr lang="en-US" dirty="0"/>
          </a:p>
        </p:txBody>
      </p:sp>
      <p:sp>
        <p:nvSpPr>
          <p:cNvPr id="4" name="Date Placeholder 3">
            <a:extLst>
              <a:ext uri="{FF2B5EF4-FFF2-40B4-BE49-F238E27FC236}">
                <a16:creationId xmlns:a16="http://schemas.microsoft.com/office/drawing/2014/main" id="{D5EAAA0A-AFD1-D3B2-33F3-44A66A5B6009}"/>
              </a:ext>
            </a:extLst>
          </p:cNvPr>
          <p:cNvSpPr>
            <a:spLocks noGrp="1"/>
          </p:cNvSpPr>
          <p:nvPr>
            <p:ph type="dt" sz="half" idx="10"/>
          </p:nvPr>
        </p:nvSpPr>
        <p:spPr/>
        <p:txBody>
          <a:bodyPr/>
          <a:lstStyle/>
          <a:p>
            <a:fld id="{FD9E5A0C-5193-4ADC-9A5D-CBCC800C3F9E}" type="datetime1">
              <a:t>4/30/2026</a:t>
            </a:fld>
            <a:endParaRPr lang="en-GB"/>
          </a:p>
        </p:txBody>
      </p:sp>
      <p:sp>
        <p:nvSpPr>
          <p:cNvPr id="5" name="Footer Placeholder 4">
            <a:extLst>
              <a:ext uri="{FF2B5EF4-FFF2-40B4-BE49-F238E27FC236}">
                <a16:creationId xmlns:a16="http://schemas.microsoft.com/office/drawing/2014/main" id="{C7B9D3F5-1AF8-D04E-681B-8427C72001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0CC66C-2254-097B-3327-8737E0898238}"/>
              </a:ext>
            </a:extLst>
          </p:cNvPr>
          <p:cNvSpPr>
            <a:spLocks noGrp="1"/>
          </p:cNvSpPr>
          <p:nvPr>
            <p:ph type="sldNum" sz="quarter" idx="12"/>
          </p:nvPr>
        </p:nvSpPr>
        <p:spPr/>
        <p:txBody>
          <a:bodyPr/>
          <a:lstStyle/>
          <a:p>
            <a:fld id="{39B83A64-2030-454A-9188-FCD4096ED41B}" type="slidenum">
              <a:rPr lang="en-GB" smtClean="0"/>
              <a:t>13</a:t>
            </a:fld>
            <a:endParaRPr lang="en-GB"/>
          </a:p>
        </p:txBody>
      </p:sp>
      <p:sp>
        <p:nvSpPr>
          <p:cNvPr id="10" name="Content Placeholder 2">
            <a:extLst>
              <a:ext uri="{FF2B5EF4-FFF2-40B4-BE49-F238E27FC236}">
                <a16:creationId xmlns:a16="http://schemas.microsoft.com/office/drawing/2014/main" id="{E3D48019-67BF-BD2D-625C-D44439462F81}"/>
              </a:ext>
            </a:extLst>
          </p:cNvPr>
          <p:cNvSpPr txBox="1">
            <a:spLocks/>
          </p:cNvSpPr>
          <p:nvPr/>
        </p:nvSpPr>
        <p:spPr>
          <a:xfrm>
            <a:off x="903104" y="976794"/>
            <a:ext cx="10177272" cy="5064593"/>
          </a:xfrm>
          <a:prstGeom prst="rect">
            <a:avLst/>
          </a:prstGeom>
        </p:spPr>
        <p:txBody>
          <a:bodyPr>
            <a:normAutofit/>
          </a:bodyPr>
          <a:lstStyle>
            <a:defPPr>
              <a:defRPr lang="it-IT"/>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t>ACTRIS Data </a:t>
            </a:r>
            <a:r>
              <a:rPr lang="en-US" sz="1600"/>
              <a:t>are</a:t>
            </a:r>
            <a:r>
              <a:rPr lang="en-US" sz="1800"/>
              <a:t> </a:t>
            </a:r>
            <a:r>
              <a:rPr lang="en-US" sz="1600"/>
              <a:t>data from observational National Facilities and exploratory National Facilities complying with the procedures established within ACTRIS.</a:t>
            </a:r>
            <a:endParaRPr lang="en-US" sz="1600">
              <a:solidFill>
                <a:srgbClr val="000000"/>
              </a:solidFill>
              <a:latin typeface="Arial" panose="020B0604020202020204" pitchFamily="34" charset="0"/>
            </a:endParaRPr>
          </a:p>
          <a:p>
            <a:r>
              <a:rPr lang="en-US" sz="1600" b="1"/>
              <a:t>ACTRIS Data Policy: </a:t>
            </a:r>
            <a:r>
              <a:rPr lang="en-US" sz="1600">
                <a:solidFill>
                  <a:srgbClr val="0070C0"/>
                </a:solidFill>
              </a:rPr>
              <a:t>“As open as possible, as closed as necessary”</a:t>
            </a:r>
          </a:p>
          <a:p>
            <a:pPr lvl="1"/>
            <a:r>
              <a:rPr lang="en-US" sz="1400"/>
              <a:t>Access to ACTRIS data</a:t>
            </a:r>
            <a:r>
              <a:rPr lang="en-US" sz="1400" b="1"/>
              <a:t> </a:t>
            </a:r>
            <a:r>
              <a:rPr lang="en-US" sz="1400"/>
              <a:t>is free-of-charge and ACTRIS data should be fully available for others to use with as few restrictions as possible. </a:t>
            </a:r>
          </a:p>
          <a:p>
            <a:r>
              <a:rPr lang="en-US" sz="1600" b="1"/>
              <a:t>License</a:t>
            </a:r>
            <a:r>
              <a:rPr lang="en-US" sz="1600"/>
              <a:t>: It is intended to use Creative Commons license </a:t>
            </a:r>
            <a:r>
              <a:rPr lang="en-US" sz="1600" b="1">
                <a:solidFill>
                  <a:srgbClr val="00B0F0"/>
                </a:solidFill>
              </a:rPr>
              <a:t>CC BY 4.0 </a:t>
            </a:r>
            <a:r>
              <a:rPr lang="en-US" sz="1600"/>
              <a:t>for </a:t>
            </a:r>
            <a:r>
              <a:rPr lang="en-US" sz="1600" b="1"/>
              <a:t>ACTRIS data</a:t>
            </a:r>
            <a:r>
              <a:rPr lang="en-US" sz="1600"/>
              <a:t> and </a:t>
            </a:r>
            <a:r>
              <a:rPr lang="en-US" sz="1600" b="1"/>
              <a:t>metadata</a:t>
            </a:r>
            <a:r>
              <a:rPr lang="en-US" sz="1600"/>
              <a:t> and </a:t>
            </a:r>
            <a:r>
              <a:rPr lang="en-US" sz="1600" b="1">
                <a:solidFill>
                  <a:srgbClr val="00B0F0"/>
                </a:solidFill>
              </a:rPr>
              <a:t>AGPL</a:t>
            </a:r>
            <a:r>
              <a:rPr lang="en-US" sz="1600"/>
              <a:t> for software and digital tools developed by Topic Centre and/or Data Centre.</a:t>
            </a:r>
          </a:p>
        </p:txBody>
      </p:sp>
      <p:pic>
        <p:nvPicPr>
          <p:cNvPr id="11" name="Picture 10" descr="Graphical user interface, text, application, email&#10;&#10;Description automatically generated">
            <a:extLst>
              <a:ext uri="{FF2B5EF4-FFF2-40B4-BE49-F238E27FC236}">
                <a16:creationId xmlns:a16="http://schemas.microsoft.com/office/drawing/2014/main" id="{1F3E5DE3-9E34-A185-90D5-0A24F1950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454" y="3148323"/>
            <a:ext cx="4528839" cy="2880969"/>
          </a:xfrm>
          <a:prstGeom prst="rect">
            <a:avLst/>
          </a:prstGeom>
        </p:spPr>
      </p:pic>
      <p:pic>
        <p:nvPicPr>
          <p:cNvPr id="12" name="Picture 11" descr="Text&#10;&#10;Description automatically generated">
            <a:extLst>
              <a:ext uri="{FF2B5EF4-FFF2-40B4-BE49-F238E27FC236}">
                <a16:creationId xmlns:a16="http://schemas.microsoft.com/office/drawing/2014/main" id="{1F101B7A-5141-E071-0E6A-72B20097A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242" y="4071977"/>
            <a:ext cx="4652874" cy="1969410"/>
          </a:xfrm>
          <a:prstGeom prst="rect">
            <a:avLst/>
          </a:prstGeom>
        </p:spPr>
      </p:pic>
      <p:sp>
        <p:nvSpPr>
          <p:cNvPr id="13" name="Content Placeholder 2">
            <a:extLst>
              <a:ext uri="{FF2B5EF4-FFF2-40B4-BE49-F238E27FC236}">
                <a16:creationId xmlns:a16="http://schemas.microsoft.com/office/drawing/2014/main" id="{E3D48019-67BF-BD2D-625C-D44439462F81}"/>
              </a:ext>
            </a:extLst>
          </p:cNvPr>
          <p:cNvSpPr txBox="1">
            <a:spLocks/>
          </p:cNvSpPr>
          <p:nvPr/>
        </p:nvSpPr>
        <p:spPr>
          <a:xfrm>
            <a:off x="903104" y="976794"/>
            <a:ext cx="10177272" cy="5064593"/>
          </a:xfrm>
          <a:prstGeom prst="rect">
            <a:avLst/>
          </a:prstGeom>
        </p:spPr>
        <p:txBody>
          <a:bodyPr>
            <a:normAutofit/>
          </a:bodyPr>
          <a:lstStyle>
            <a:defPPr>
              <a:defRPr lang="it-IT"/>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t>ACTRIS Data </a:t>
            </a:r>
            <a:r>
              <a:rPr lang="en-US" sz="1600"/>
              <a:t>are</a:t>
            </a:r>
            <a:r>
              <a:rPr lang="en-US" sz="1800"/>
              <a:t> </a:t>
            </a:r>
            <a:r>
              <a:rPr lang="en-US" sz="1600"/>
              <a:t>data from observational National Facilities and exploratory National Facilities complying with the procedures established within ACTRIS.</a:t>
            </a:r>
            <a:endParaRPr lang="en-US" sz="1600">
              <a:solidFill>
                <a:srgbClr val="000000"/>
              </a:solidFill>
              <a:latin typeface="Arial" panose="020B0604020202020204" pitchFamily="34" charset="0"/>
            </a:endParaRPr>
          </a:p>
          <a:p>
            <a:r>
              <a:rPr lang="en-US" sz="1600" b="1"/>
              <a:t>ACTRIS Data Policy: </a:t>
            </a:r>
            <a:r>
              <a:rPr lang="en-US" sz="1600">
                <a:solidFill>
                  <a:srgbClr val="0070C0"/>
                </a:solidFill>
              </a:rPr>
              <a:t>“As open as possible, as closed as necessary”</a:t>
            </a:r>
          </a:p>
          <a:p>
            <a:pPr lvl="1"/>
            <a:r>
              <a:rPr lang="en-US" sz="1400"/>
              <a:t>Access to ACTRIS data</a:t>
            </a:r>
            <a:r>
              <a:rPr lang="en-US" sz="1400" b="1"/>
              <a:t> </a:t>
            </a:r>
            <a:r>
              <a:rPr lang="en-US" sz="1400"/>
              <a:t>is free-of-charge and ACTRIS data should be fully available for others to use with as few restrictions as possible. </a:t>
            </a:r>
          </a:p>
          <a:p>
            <a:r>
              <a:rPr lang="en-US" sz="1600" b="1"/>
              <a:t>License</a:t>
            </a:r>
            <a:r>
              <a:rPr lang="en-US" sz="1600"/>
              <a:t>: It is intended to use Creative Commons license </a:t>
            </a:r>
            <a:r>
              <a:rPr lang="en-US" sz="1600" b="1">
                <a:solidFill>
                  <a:srgbClr val="00B0F0"/>
                </a:solidFill>
              </a:rPr>
              <a:t>CC BY 4.0 </a:t>
            </a:r>
            <a:r>
              <a:rPr lang="en-US" sz="1600"/>
              <a:t>for </a:t>
            </a:r>
            <a:r>
              <a:rPr lang="en-US" sz="1600" b="1"/>
              <a:t>ACTRIS data</a:t>
            </a:r>
            <a:r>
              <a:rPr lang="en-US" sz="1600"/>
              <a:t> and </a:t>
            </a:r>
            <a:r>
              <a:rPr lang="en-US" sz="1600" b="1"/>
              <a:t>metadata</a:t>
            </a:r>
            <a:r>
              <a:rPr lang="en-US" sz="1600"/>
              <a:t> and </a:t>
            </a:r>
            <a:r>
              <a:rPr lang="en-US" sz="1600" b="1">
                <a:solidFill>
                  <a:srgbClr val="00B0F0"/>
                </a:solidFill>
              </a:rPr>
              <a:t>AGPL</a:t>
            </a:r>
            <a:r>
              <a:rPr lang="en-US" sz="1600"/>
              <a:t> for software and digital tools developed by Topic Centre and/or Data Centre.</a:t>
            </a:r>
          </a:p>
        </p:txBody>
      </p:sp>
      <p:pic>
        <p:nvPicPr>
          <p:cNvPr id="14" name="Picture 13" descr="Graphical user interface, text, application, email&#10;&#10;Description automatically generated">
            <a:extLst>
              <a:ext uri="{FF2B5EF4-FFF2-40B4-BE49-F238E27FC236}">
                <a16:creationId xmlns:a16="http://schemas.microsoft.com/office/drawing/2014/main" id="{1F3E5DE3-9E34-A185-90D5-0A24F1950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454" y="3148323"/>
            <a:ext cx="4528839" cy="2880969"/>
          </a:xfrm>
          <a:prstGeom prst="rect">
            <a:avLst/>
          </a:prstGeom>
        </p:spPr>
      </p:pic>
      <p:pic>
        <p:nvPicPr>
          <p:cNvPr id="15" name="Picture 14" descr="Text&#10;&#10;Description automatically generated">
            <a:extLst>
              <a:ext uri="{FF2B5EF4-FFF2-40B4-BE49-F238E27FC236}">
                <a16:creationId xmlns:a16="http://schemas.microsoft.com/office/drawing/2014/main" id="{1F101B7A-5141-E071-0E6A-72B20097A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242" y="4071977"/>
            <a:ext cx="4652874" cy="1969410"/>
          </a:xfrm>
          <a:prstGeom prst="rect">
            <a:avLst/>
          </a:prstGeom>
        </p:spPr>
      </p:pic>
      <p:sp>
        <p:nvSpPr>
          <p:cNvPr id="16" name="Content Placeholder 2">
            <a:extLst>
              <a:ext uri="{FF2B5EF4-FFF2-40B4-BE49-F238E27FC236}">
                <a16:creationId xmlns:a16="http://schemas.microsoft.com/office/drawing/2014/main" id="{E3D48019-67BF-BD2D-625C-D44439462F81}"/>
              </a:ext>
            </a:extLst>
          </p:cNvPr>
          <p:cNvSpPr txBox="1">
            <a:spLocks/>
          </p:cNvSpPr>
          <p:nvPr/>
        </p:nvSpPr>
        <p:spPr>
          <a:xfrm>
            <a:off x="903104" y="976794"/>
            <a:ext cx="10177272" cy="5064593"/>
          </a:xfrm>
          <a:prstGeom prst="rect">
            <a:avLst/>
          </a:prstGeom>
        </p:spPr>
        <p:txBody>
          <a:bodyPr>
            <a:normAutofit/>
          </a:bodyPr>
          <a:lstStyle>
            <a:defPPr>
              <a:defRPr lang="it-IT"/>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t>ACTRIS Data </a:t>
            </a:r>
            <a:r>
              <a:rPr lang="en-US" sz="1600"/>
              <a:t>are</a:t>
            </a:r>
            <a:r>
              <a:rPr lang="en-US" sz="1800"/>
              <a:t> </a:t>
            </a:r>
            <a:r>
              <a:rPr lang="en-US" sz="1600"/>
              <a:t>data from observational National Facilities and exploratory National Facilities complying with the procedures established within ACTRIS.</a:t>
            </a:r>
            <a:endParaRPr lang="en-US" sz="1600">
              <a:solidFill>
                <a:srgbClr val="000000"/>
              </a:solidFill>
              <a:latin typeface="Arial" panose="020B0604020202020204" pitchFamily="34" charset="0"/>
            </a:endParaRPr>
          </a:p>
          <a:p>
            <a:r>
              <a:rPr lang="en-US" sz="1600" b="1"/>
              <a:t>ACTRIS Data Policy: </a:t>
            </a:r>
            <a:r>
              <a:rPr lang="en-US" sz="1600">
                <a:solidFill>
                  <a:srgbClr val="0070C0"/>
                </a:solidFill>
              </a:rPr>
              <a:t>“As open as possible, as closed as necessary”</a:t>
            </a:r>
          </a:p>
          <a:p>
            <a:pPr lvl="1"/>
            <a:r>
              <a:rPr lang="en-US" sz="1400"/>
              <a:t>Access to ACTRIS data</a:t>
            </a:r>
            <a:r>
              <a:rPr lang="en-US" sz="1400" b="1"/>
              <a:t> </a:t>
            </a:r>
            <a:r>
              <a:rPr lang="en-US" sz="1400"/>
              <a:t>is free-of-charge and ACTRIS data should be fully available for others to use with as few restrictions as possible. </a:t>
            </a:r>
          </a:p>
          <a:p>
            <a:r>
              <a:rPr lang="en-US" sz="1600" b="1"/>
              <a:t>License</a:t>
            </a:r>
            <a:r>
              <a:rPr lang="en-US" sz="1600"/>
              <a:t>: It is intended to use Creative Commons license </a:t>
            </a:r>
            <a:r>
              <a:rPr lang="en-US" sz="1600" b="1">
                <a:solidFill>
                  <a:srgbClr val="00B0F0"/>
                </a:solidFill>
              </a:rPr>
              <a:t>CC BY 4.0 </a:t>
            </a:r>
            <a:r>
              <a:rPr lang="en-US" sz="1600"/>
              <a:t>for </a:t>
            </a:r>
            <a:r>
              <a:rPr lang="en-US" sz="1600" b="1"/>
              <a:t>ACTRIS data</a:t>
            </a:r>
            <a:r>
              <a:rPr lang="en-US" sz="1600"/>
              <a:t> and </a:t>
            </a:r>
            <a:r>
              <a:rPr lang="en-US" sz="1600" b="1"/>
              <a:t>metadata</a:t>
            </a:r>
            <a:r>
              <a:rPr lang="en-US" sz="1600"/>
              <a:t> and </a:t>
            </a:r>
            <a:r>
              <a:rPr lang="en-US" sz="1600" b="1">
                <a:solidFill>
                  <a:srgbClr val="00B0F0"/>
                </a:solidFill>
              </a:rPr>
              <a:t>AGPL</a:t>
            </a:r>
            <a:r>
              <a:rPr lang="en-US" sz="1600"/>
              <a:t> for software and digital tools developed by Topic Centre and/or Data Centre.</a:t>
            </a:r>
          </a:p>
        </p:txBody>
      </p:sp>
      <p:pic>
        <p:nvPicPr>
          <p:cNvPr id="17" name="Picture 16" descr="Graphical user interface, text, application, email&#10;&#10;Description automatically generated">
            <a:extLst>
              <a:ext uri="{FF2B5EF4-FFF2-40B4-BE49-F238E27FC236}">
                <a16:creationId xmlns:a16="http://schemas.microsoft.com/office/drawing/2014/main" id="{1F3E5DE3-9E34-A185-90D5-0A24F1950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454" y="3148323"/>
            <a:ext cx="4528839" cy="2880969"/>
          </a:xfrm>
          <a:prstGeom prst="rect">
            <a:avLst/>
          </a:prstGeom>
        </p:spPr>
      </p:pic>
      <p:pic>
        <p:nvPicPr>
          <p:cNvPr id="18" name="Picture 17" descr="Text&#10;&#10;Description automatically generated">
            <a:extLst>
              <a:ext uri="{FF2B5EF4-FFF2-40B4-BE49-F238E27FC236}">
                <a16:creationId xmlns:a16="http://schemas.microsoft.com/office/drawing/2014/main" id="{1F101B7A-5141-E071-0E6A-72B20097A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242" y="4071977"/>
            <a:ext cx="4652874" cy="1969410"/>
          </a:xfrm>
          <a:prstGeom prst="rect">
            <a:avLst/>
          </a:prstGeom>
        </p:spPr>
      </p:pic>
    </p:spTree>
    <p:extLst>
      <p:ext uri="{BB962C8B-B14F-4D97-AF65-F5344CB8AC3E}">
        <p14:creationId xmlns:p14="http://schemas.microsoft.com/office/powerpoint/2010/main" val="2516603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B0110-380C-41DF-A7C4-FBA64DBC5F61}"/>
              </a:ext>
            </a:extLst>
          </p:cNvPr>
          <p:cNvSpPr>
            <a:spLocks noGrp="1"/>
          </p:cNvSpPr>
          <p:nvPr>
            <p:ph type="title"/>
          </p:nvPr>
        </p:nvSpPr>
        <p:spPr>
          <a:xfrm>
            <a:off x="1882033" y="540000"/>
            <a:ext cx="8424862" cy="362844"/>
          </a:xfrm>
        </p:spPr>
        <p:txBody>
          <a:bodyPr/>
          <a:lstStyle/>
          <a:p>
            <a:pPr algn="ctr"/>
            <a:r>
              <a:rPr lang="en-US" sz="3600" b="1">
                <a:ea typeface="+mj-lt"/>
                <a:cs typeface="+mj-lt"/>
              </a:rPr>
              <a:t>Architecture of ACTRIS Data Centre</a:t>
            </a:r>
            <a:endParaRPr lang="en-US" sz="3200"/>
          </a:p>
        </p:txBody>
      </p:sp>
      <p:pic>
        <p:nvPicPr>
          <p:cNvPr id="5" name="Bilde 1" descr="Et bilde som inneholder tekst, skjermbilde, Font, nummer&#10;&#10;Automatisk generert beskrivelse">
            <a:extLst>
              <a:ext uri="{FF2B5EF4-FFF2-40B4-BE49-F238E27FC236}">
                <a16:creationId xmlns:a16="http://schemas.microsoft.com/office/drawing/2014/main" id="{A4F9B623-07B2-A7DE-33DE-7996EFB79648}"/>
              </a:ext>
            </a:extLst>
          </p:cNvPr>
          <p:cNvPicPr>
            <a:picLocks noChangeAspect="1"/>
          </p:cNvPicPr>
          <p:nvPr/>
        </p:nvPicPr>
        <p:blipFill>
          <a:blip r:embed="rId2"/>
          <a:stretch>
            <a:fillRect/>
          </a:stretch>
        </p:blipFill>
        <p:spPr>
          <a:xfrm>
            <a:off x="710930" y="1173320"/>
            <a:ext cx="10958285" cy="48349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9417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B525E-8997-B9CD-0F38-2DC1F8F04D4D}"/>
              </a:ext>
            </a:extLst>
          </p:cNvPr>
          <p:cNvSpPr>
            <a:spLocks noGrp="1"/>
          </p:cNvSpPr>
          <p:nvPr>
            <p:ph type="title"/>
          </p:nvPr>
        </p:nvSpPr>
        <p:spPr>
          <a:xfrm>
            <a:off x="1882033" y="400710"/>
            <a:ext cx="8424862" cy="362844"/>
          </a:xfrm>
        </p:spPr>
        <p:txBody>
          <a:bodyPr/>
          <a:lstStyle/>
          <a:p>
            <a:pPr algn="ctr"/>
            <a:r>
              <a:rPr lang="en-US" sz="3600" b="1"/>
              <a:t>ACTRIS metadata catalog REST API</a:t>
            </a:r>
            <a:endParaRPr lang="en-US" b="1"/>
          </a:p>
        </p:txBody>
      </p:sp>
      <p:pic>
        <p:nvPicPr>
          <p:cNvPr id="4" name="Picture 3" descr="A screenshot of a computer&#10;&#10;AI-generated content may be incorrect.">
            <a:extLst>
              <a:ext uri="{FF2B5EF4-FFF2-40B4-BE49-F238E27FC236}">
                <a16:creationId xmlns:a16="http://schemas.microsoft.com/office/drawing/2014/main" id="{028ED5C7-4D57-D0E1-B6C8-FBAE72A3FC37}"/>
              </a:ext>
            </a:extLst>
          </p:cNvPr>
          <p:cNvPicPr>
            <a:picLocks noChangeAspect="1"/>
          </p:cNvPicPr>
          <p:nvPr/>
        </p:nvPicPr>
        <p:blipFill>
          <a:blip r:embed="rId2"/>
          <a:stretch>
            <a:fillRect/>
          </a:stretch>
        </p:blipFill>
        <p:spPr>
          <a:xfrm>
            <a:off x="2800451" y="1291066"/>
            <a:ext cx="6590467" cy="5471712"/>
          </a:xfrm>
          <a:prstGeom prst="rect">
            <a:avLst/>
          </a:prstGeom>
        </p:spPr>
      </p:pic>
      <p:sp>
        <p:nvSpPr>
          <p:cNvPr id="3" name="TextBox 2">
            <a:extLst>
              <a:ext uri="{FF2B5EF4-FFF2-40B4-BE49-F238E27FC236}">
                <a16:creationId xmlns:a16="http://schemas.microsoft.com/office/drawing/2014/main" id="{A505514C-BF16-55E5-D785-5173FD05B578}"/>
              </a:ext>
            </a:extLst>
          </p:cNvPr>
          <p:cNvSpPr txBox="1"/>
          <p:nvPr/>
        </p:nvSpPr>
        <p:spPr>
          <a:xfrm>
            <a:off x="2797945" y="903111"/>
            <a:ext cx="56222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accent2">
                    <a:lumMod val="76000"/>
                  </a:schemeClr>
                </a:solidFill>
                <a:ea typeface="+mn-lt"/>
                <a:cs typeface="+mn-lt"/>
                <a:hlinkClick r:id="rId3">
                  <a:extLst>
                    <a:ext uri="{A12FA001-AC4F-418D-AE19-62706E023703}">
                      <ahyp:hlinkClr xmlns:ahyp="http://schemas.microsoft.com/office/drawing/2018/hyperlinkcolor" val="tx"/>
                    </a:ext>
                  </a:extLst>
                </a:hlinkClick>
              </a:rPr>
              <a:t>https://prod-actris-md2.nilu.no/index.html</a:t>
            </a:r>
            <a:r>
              <a:rPr lang="en-US" i="1">
                <a:solidFill>
                  <a:schemeClr val="accent2">
                    <a:lumMod val="76000"/>
                  </a:schemeClr>
                </a:solidFill>
                <a:ea typeface="+mn-lt"/>
                <a:cs typeface="+mn-lt"/>
              </a:rPr>
              <a:t>   </a:t>
            </a:r>
          </a:p>
        </p:txBody>
      </p:sp>
      <p:pic>
        <p:nvPicPr>
          <p:cNvPr id="5" name="Picture 4" descr="NetCDF">
            <a:extLst>
              <a:ext uri="{FF2B5EF4-FFF2-40B4-BE49-F238E27FC236}">
                <a16:creationId xmlns:a16="http://schemas.microsoft.com/office/drawing/2014/main" id="{8AB74A7C-2972-76B6-3D06-08F0EE37F6E9}"/>
              </a:ext>
            </a:extLst>
          </p:cNvPr>
          <p:cNvPicPr>
            <a:picLocks noChangeAspect="1"/>
          </p:cNvPicPr>
          <p:nvPr/>
        </p:nvPicPr>
        <p:blipFill>
          <a:blip r:embed="rId4"/>
          <a:stretch>
            <a:fillRect/>
          </a:stretch>
        </p:blipFill>
        <p:spPr>
          <a:xfrm>
            <a:off x="10437100" y="2106026"/>
            <a:ext cx="626152" cy="626152"/>
          </a:xfrm>
          <a:prstGeom prst="rect">
            <a:avLst/>
          </a:prstGeom>
        </p:spPr>
      </p:pic>
      <p:sp>
        <p:nvSpPr>
          <p:cNvPr id="8" name="TextBox 7">
            <a:extLst>
              <a:ext uri="{FF2B5EF4-FFF2-40B4-BE49-F238E27FC236}">
                <a16:creationId xmlns:a16="http://schemas.microsoft.com/office/drawing/2014/main" id="{B8782F18-8FE0-6A54-E5F7-63BC62A3A4E6}"/>
              </a:ext>
            </a:extLst>
          </p:cNvPr>
          <p:cNvSpPr txBox="1"/>
          <p:nvPr/>
        </p:nvSpPr>
        <p:spPr>
          <a:xfrm>
            <a:off x="9727826" y="1198526"/>
            <a:ext cx="204503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Data stored in </a:t>
            </a:r>
            <a:r>
              <a:rPr lang="en-US" dirty="0" err="1"/>
              <a:t>netCDF</a:t>
            </a:r>
            <a:r>
              <a:rPr lang="en-US" dirty="0"/>
              <a:t> file format</a:t>
            </a:r>
          </a:p>
        </p:txBody>
      </p:sp>
      <p:pic>
        <p:nvPicPr>
          <p:cNvPr id="6" name="Picture 5" descr="logo">
            <a:extLst>
              <a:ext uri="{FF2B5EF4-FFF2-40B4-BE49-F238E27FC236}">
                <a16:creationId xmlns:a16="http://schemas.microsoft.com/office/drawing/2014/main" id="{CF5D5638-B77F-9940-726D-1015C426ABDA}"/>
              </a:ext>
            </a:extLst>
          </p:cNvPr>
          <p:cNvPicPr>
            <a:picLocks noChangeAspect="1"/>
          </p:cNvPicPr>
          <p:nvPr/>
        </p:nvPicPr>
        <p:blipFill>
          <a:blip r:embed="rId5"/>
          <a:stretch>
            <a:fillRect/>
          </a:stretch>
        </p:blipFill>
        <p:spPr>
          <a:xfrm>
            <a:off x="10049219" y="5659095"/>
            <a:ext cx="1393634" cy="497400"/>
          </a:xfrm>
          <a:prstGeom prst="rect">
            <a:avLst/>
          </a:prstGeom>
        </p:spPr>
      </p:pic>
      <p:pic>
        <p:nvPicPr>
          <p:cNvPr id="7" name="Picture 6" descr="undefined">
            <a:extLst>
              <a:ext uri="{FF2B5EF4-FFF2-40B4-BE49-F238E27FC236}">
                <a16:creationId xmlns:a16="http://schemas.microsoft.com/office/drawing/2014/main" id="{5DCADD8A-F74E-B683-D63E-2185766BD67F}"/>
              </a:ext>
            </a:extLst>
          </p:cNvPr>
          <p:cNvPicPr>
            <a:picLocks noChangeAspect="1"/>
          </p:cNvPicPr>
          <p:nvPr/>
        </p:nvPicPr>
        <p:blipFill>
          <a:blip r:embed="rId6"/>
          <a:stretch>
            <a:fillRect/>
          </a:stretch>
        </p:blipFill>
        <p:spPr>
          <a:xfrm>
            <a:off x="10343004" y="3774574"/>
            <a:ext cx="855530" cy="512516"/>
          </a:xfrm>
          <a:prstGeom prst="rect">
            <a:avLst/>
          </a:prstGeom>
        </p:spPr>
      </p:pic>
      <p:sp>
        <p:nvSpPr>
          <p:cNvPr id="9" name="TextBox 8">
            <a:extLst>
              <a:ext uri="{FF2B5EF4-FFF2-40B4-BE49-F238E27FC236}">
                <a16:creationId xmlns:a16="http://schemas.microsoft.com/office/drawing/2014/main" id="{9DB1BD7E-9B15-8FEC-43D9-97EC4D317CED}"/>
              </a:ext>
            </a:extLst>
          </p:cNvPr>
          <p:cNvSpPr txBox="1"/>
          <p:nvPr/>
        </p:nvSpPr>
        <p:spPr>
          <a:xfrm>
            <a:off x="9535030" y="2864383"/>
            <a:ext cx="24673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All data downloadable with HTTPS protocol</a:t>
            </a:r>
          </a:p>
        </p:txBody>
      </p:sp>
      <p:sp>
        <p:nvSpPr>
          <p:cNvPr id="10" name="TextBox 9">
            <a:extLst>
              <a:ext uri="{FF2B5EF4-FFF2-40B4-BE49-F238E27FC236}">
                <a16:creationId xmlns:a16="http://schemas.microsoft.com/office/drawing/2014/main" id="{FB2EA956-2616-48F1-DA1B-A988922672AE}"/>
              </a:ext>
            </a:extLst>
          </p:cNvPr>
          <p:cNvSpPr txBox="1"/>
          <p:nvPr/>
        </p:nvSpPr>
        <p:spPr>
          <a:xfrm>
            <a:off x="9535029" y="4467949"/>
            <a:ext cx="246734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Large amount of data available with streaming through </a:t>
            </a:r>
            <a:r>
              <a:rPr lang="en-US" dirty="0" err="1"/>
              <a:t>OPeNDAP</a:t>
            </a:r>
            <a:r>
              <a:rPr lang="en-US" dirty="0"/>
              <a:t> protocol</a:t>
            </a:r>
          </a:p>
        </p:txBody>
      </p:sp>
    </p:spTree>
    <p:extLst>
      <p:ext uri="{BB962C8B-B14F-4D97-AF65-F5344CB8AC3E}">
        <p14:creationId xmlns:p14="http://schemas.microsoft.com/office/powerpoint/2010/main" val="69241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401B6-A9C6-2EF3-26C0-9FB84A5842C3}"/>
              </a:ext>
            </a:extLst>
          </p:cNvPr>
          <p:cNvSpPr>
            <a:spLocks noGrp="1"/>
          </p:cNvSpPr>
          <p:nvPr>
            <p:ph type="title"/>
          </p:nvPr>
        </p:nvSpPr>
        <p:spPr>
          <a:xfrm>
            <a:off x="454320" y="-180000"/>
            <a:ext cx="11284920" cy="860616"/>
          </a:xfrm>
        </p:spPr>
        <p:txBody>
          <a:bodyPr/>
          <a:lstStyle/>
          <a:p>
            <a:pPr algn="ctr"/>
            <a:r>
              <a:rPr lang="en-US" sz="3600" b="1" dirty="0">
                <a:cs typeface="Arial"/>
              </a:rPr>
              <a:t>ACTRIS Data Portal - DEMO</a:t>
            </a:r>
            <a:endParaRPr lang="en-US" dirty="0"/>
          </a:p>
        </p:txBody>
      </p:sp>
      <p:pic>
        <p:nvPicPr>
          <p:cNvPr id="4" name="Picture 3" descr="A screenshot of a computer screen&#10;&#10;AI-generated content may be incorrect.">
            <a:extLst>
              <a:ext uri="{FF2B5EF4-FFF2-40B4-BE49-F238E27FC236}">
                <a16:creationId xmlns:a16="http://schemas.microsoft.com/office/drawing/2014/main" id="{ECCEEB59-4697-F5F4-B1FD-B07E68DCAE56}"/>
              </a:ext>
            </a:extLst>
          </p:cNvPr>
          <p:cNvPicPr>
            <a:picLocks noChangeAspect="1"/>
          </p:cNvPicPr>
          <p:nvPr/>
        </p:nvPicPr>
        <p:blipFill>
          <a:blip r:embed="rId2"/>
          <a:stretch>
            <a:fillRect/>
          </a:stretch>
        </p:blipFill>
        <p:spPr>
          <a:xfrm>
            <a:off x="1553248" y="1078387"/>
            <a:ext cx="9134181" cy="5587067"/>
          </a:xfrm>
          <a:prstGeom prst="rect">
            <a:avLst/>
          </a:prstGeom>
        </p:spPr>
      </p:pic>
      <p:sp>
        <p:nvSpPr>
          <p:cNvPr id="6" name="TextBox 5">
            <a:extLst>
              <a:ext uri="{FF2B5EF4-FFF2-40B4-BE49-F238E27FC236}">
                <a16:creationId xmlns:a16="http://schemas.microsoft.com/office/drawing/2014/main" id="{351C89AF-C70E-4C2C-7A30-697803229ADA}"/>
              </a:ext>
            </a:extLst>
          </p:cNvPr>
          <p:cNvSpPr txBox="1"/>
          <p:nvPr/>
        </p:nvSpPr>
        <p:spPr>
          <a:xfrm>
            <a:off x="4915911" y="686855"/>
            <a:ext cx="30832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2">
                    <a:lumMod val="76000"/>
                  </a:schemeClr>
                </a:solidFill>
                <a:ea typeface="+mn-lt"/>
                <a:cs typeface="+mn-lt"/>
                <a:hlinkClick r:id="rId3">
                  <a:extLst>
                    <a:ext uri="{A12FA001-AC4F-418D-AE19-62706E023703}">
                      <ahyp:hlinkClr xmlns:ahyp="http://schemas.microsoft.com/office/drawing/2018/hyperlinkcolor" val="tx"/>
                    </a:ext>
                  </a:extLst>
                </a:hlinkClick>
              </a:rPr>
              <a:t>https://data.actris.eu/</a:t>
            </a:r>
            <a:r>
              <a:rPr lang="en-US">
                <a:solidFill>
                  <a:schemeClr val="accent2">
                    <a:lumMod val="76000"/>
                  </a:schemeClr>
                </a:solidFill>
                <a:ea typeface="+mn-lt"/>
                <a:cs typeface="+mn-lt"/>
              </a:rPr>
              <a:t> </a:t>
            </a:r>
            <a:endParaRPr lang="en-US" i="1">
              <a:solidFill>
                <a:schemeClr val="accent2">
                  <a:lumMod val="76000"/>
                </a:schemeClr>
              </a:solidFill>
              <a:ea typeface="+mn-lt"/>
              <a:cs typeface="+mn-lt"/>
            </a:endParaRPr>
          </a:p>
        </p:txBody>
      </p:sp>
    </p:spTree>
    <p:extLst>
      <p:ext uri="{BB962C8B-B14F-4D97-AF65-F5344CB8AC3E}">
        <p14:creationId xmlns:p14="http://schemas.microsoft.com/office/powerpoint/2010/main" val="606077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10941-801E-9AEE-7C3E-524F587ECE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B4D469-53C4-DC5F-078D-C340AE0D48B5}"/>
              </a:ext>
            </a:extLst>
          </p:cNvPr>
          <p:cNvSpPr>
            <a:spLocks noGrp="1"/>
          </p:cNvSpPr>
          <p:nvPr>
            <p:ph type="title"/>
          </p:nvPr>
        </p:nvSpPr>
        <p:spPr>
          <a:xfrm>
            <a:off x="454320" y="-180000"/>
            <a:ext cx="11284920" cy="860616"/>
          </a:xfrm>
        </p:spPr>
        <p:txBody>
          <a:bodyPr/>
          <a:lstStyle/>
          <a:p>
            <a:pPr algn="ctr"/>
            <a:r>
              <a:rPr lang="en-US" sz="3600" b="1"/>
              <a:t>Data portal – some quick functionalities</a:t>
            </a:r>
            <a:endParaRPr lang="en-US"/>
          </a:p>
        </p:txBody>
      </p:sp>
      <p:sp>
        <p:nvSpPr>
          <p:cNvPr id="6" name="TextBox 5">
            <a:extLst>
              <a:ext uri="{FF2B5EF4-FFF2-40B4-BE49-F238E27FC236}">
                <a16:creationId xmlns:a16="http://schemas.microsoft.com/office/drawing/2014/main" id="{AD44D4BF-6FD9-C5CD-D68F-69200F2AFC44}"/>
              </a:ext>
            </a:extLst>
          </p:cNvPr>
          <p:cNvSpPr txBox="1"/>
          <p:nvPr/>
        </p:nvSpPr>
        <p:spPr>
          <a:xfrm>
            <a:off x="4866750" y="686855"/>
            <a:ext cx="32389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2">
                    <a:lumMod val="76000"/>
                  </a:schemeClr>
                </a:solidFill>
                <a:ea typeface="+mn-lt"/>
                <a:cs typeface="+mn-lt"/>
                <a:hlinkClick r:id="rId2">
                  <a:extLst>
                    <a:ext uri="{A12FA001-AC4F-418D-AE19-62706E023703}">
                      <ahyp:hlinkClr xmlns:ahyp="http://schemas.microsoft.com/office/drawing/2018/hyperlinkcolor" val="tx"/>
                    </a:ext>
                  </a:extLst>
                </a:hlinkClick>
              </a:rPr>
              <a:t>https://data.actris.eu/</a:t>
            </a:r>
            <a:r>
              <a:rPr lang="en-US">
                <a:solidFill>
                  <a:schemeClr val="accent2">
                    <a:lumMod val="76000"/>
                  </a:schemeClr>
                </a:solidFill>
                <a:ea typeface="+mn-lt"/>
                <a:cs typeface="+mn-lt"/>
              </a:rPr>
              <a:t> </a:t>
            </a:r>
            <a:endParaRPr lang="en-US" i="1">
              <a:solidFill>
                <a:schemeClr val="accent2">
                  <a:lumMod val="76000"/>
                </a:schemeClr>
              </a:solidFill>
              <a:ea typeface="+mn-lt"/>
              <a:cs typeface="+mn-lt"/>
            </a:endParaRPr>
          </a:p>
        </p:txBody>
      </p:sp>
      <p:pic>
        <p:nvPicPr>
          <p:cNvPr id="3" name="Picture 2" descr="A screenshot of a search box&#10;&#10;AI-generated content may be incorrect.">
            <a:extLst>
              <a:ext uri="{FF2B5EF4-FFF2-40B4-BE49-F238E27FC236}">
                <a16:creationId xmlns:a16="http://schemas.microsoft.com/office/drawing/2014/main" id="{9F88914E-DDB7-A184-DE20-D5FFA24B3806}"/>
              </a:ext>
            </a:extLst>
          </p:cNvPr>
          <p:cNvPicPr>
            <a:picLocks noChangeAspect="1"/>
          </p:cNvPicPr>
          <p:nvPr/>
        </p:nvPicPr>
        <p:blipFill>
          <a:blip r:embed="rId3"/>
          <a:stretch>
            <a:fillRect/>
          </a:stretch>
        </p:blipFill>
        <p:spPr>
          <a:xfrm>
            <a:off x="454862" y="807903"/>
            <a:ext cx="3377674" cy="5903204"/>
          </a:xfrm>
          <a:prstGeom prst="rect">
            <a:avLst/>
          </a:prstGeom>
          <a:ln>
            <a:noFill/>
          </a:ln>
          <a:effectLst>
            <a:outerShdw blurRad="292100" dist="139700" dir="2700000" algn="tl" rotWithShape="0">
              <a:srgbClr val="333333">
                <a:alpha val="65000"/>
              </a:srgbClr>
            </a:outerShdw>
          </a:effectLst>
        </p:spPr>
      </p:pic>
      <p:pic>
        <p:nvPicPr>
          <p:cNvPr id="4" name="Picture 3" descr="A screenshot of a computer&#10;&#10;AI-generated content may be incorrect.">
            <a:extLst>
              <a:ext uri="{FF2B5EF4-FFF2-40B4-BE49-F238E27FC236}">
                <a16:creationId xmlns:a16="http://schemas.microsoft.com/office/drawing/2014/main" id="{076123F8-A024-22D2-C8C4-284BF69C45F2}"/>
              </a:ext>
            </a:extLst>
          </p:cNvPr>
          <p:cNvPicPr>
            <a:picLocks noChangeAspect="1"/>
          </p:cNvPicPr>
          <p:nvPr/>
        </p:nvPicPr>
        <p:blipFill>
          <a:blip r:embed="rId4"/>
          <a:stretch>
            <a:fillRect/>
          </a:stretch>
        </p:blipFill>
        <p:spPr>
          <a:xfrm>
            <a:off x="1488024" y="1277899"/>
            <a:ext cx="3376097" cy="2752726"/>
          </a:xfrm>
          <a:prstGeom prst="rect">
            <a:avLst/>
          </a:prstGeom>
          <a:ln>
            <a:noFill/>
          </a:ln>
          <a:effectLst>
            <a:outerShdw blurRad="292100" dist="139700" dir="2700000" algn="tl" rotWithShape="0">
              <a:srgbClr val="333333">
                <a:alpha val="65000"/>
              </a:srgbClr>
            </a:outerShdw>
          </a:effectLst>
        </p:spPr>
      </p:pic>
      <p:pic>
        <p:nvPicPr>
          <p:cNvPr id="11" name="Picture 10" descr="A screenshot of a map&#10;&#10;AI-generated content may be incorrect.">
            <a:extLst>
              <a:ext uri="{FF2B5EF4-FFF2-40B4-BE49-F238E27FC236}">
                <a16:creationId xmlns:a16="http://schemas.microsoft.com/office/drawing/2014/main" id="{C74A44F1-CB7E-1B40-EEB1-E673D1DE00F0}"/>
              </a:ext>
            </a:extLst>
          </p:cNvPr>
          <p:cNvPicPr>
            <a:picLocks noChangeAspect="1"/>
          </p:cNvPicPr>
          <p:nvPr/>
        </p:nvPicPr>
        <p:blipFill>
          <a:blip r:embed="rId5"/>
          <a:stretch>
            <a:fillRect/>
          </a:stretch>
        </p:blipFill>
        <p:spPr>
          <a:xfrm>
            <a:off x="2371128" y="1637730"/>
            <a:ext cx="4163310" cy="5009214"/>
          </a:xfrm>
          <a:prstGeom prst="rect">
            <a:avLst/>
          </a:prstGeom>
          <a:ln>
            <a:noFill/>
          </a:ln>
          <a:effectLst>
            <a:outerShdw blurRad="292100" dist="139700" dir="2700000" algn="tl" rotWithShape="0">
              <a:srgbClr val="333333">
                <a:alpha val="65000"/>
              </a:srgbClr>
            </a:outerShdw>
          </a:effectLst>
        </p:spPr>
      </p:pic>
      <p:pic>
        <p:nvPicPr>
          <p:cNvPr id="5" name="Picture 4" descr="A screenshot of a computer&#10;&#10;AI-generated content may be incorrect.">
            <a:extLst>
              <a:ext uri="{FF2B5EF4-FFF2-40B4-BE49-F238E27FC236}">
                <a16:creationId xmlns:a16="http://schemas.microsoft.com/office/drawing/2014/main" id="{C687A239-ABD7-E69D-9336-83E01C145CA5}"/>
              </a:ext>
            </a:extLst>
          </p:cNvPr>
          <p:cNvPicPr>
            <a:picLocks noChangeAspect="1"/>
          </p:cNvPicPr>
          <p:nvPr/>
        </p:nvPicPr>
        <p:blipFill>
          <a:blip r:embed="rId6"/>
          <a:stretch>
            <a:fillRect/>
          </a:stretch>
        </p:blipFill>
        <p:spPr>
          <a:xfrm>
            <a:off x="3171825" y="1056865"/>
            <a:ext cx="6267450" cy="3382196"/>
          </a:xfrm>
          <a:prstGeom prst="rect">
            <a:avLst/>
          </a:prstGeom>
          <a:ln>
            <a:noFill/>
          </a:ln>
          <a:effectLst>
            <a:outerShdw blurRad="292100" dist="139700" dir="2700000" algn="tl" rotWithShape="0">
              <a:srgbClr val="333333">
                <a:alpha val="65000"/>
              </a:srgbClr>
            </a:outerShdw>
          </a:effectLst>
        </p:spPr>
      </p:pic>
      <p:pic>
        <p:nvPicPr>
          <p:cNvPr id="7" name="Picture 6" descr="A screenshot of a computer&#10;&#10;AI-generated content may be incorrect.">
            <a:extLst>
              <a:ext uri="{FF2B5EF4-FFF2-40B4-BE49-F238E27FC236}">
                <a16:creationId xmlns:a16="http://schemas.microsoft.com/office/drawing/2014/main" id="{04F4852D-1FA2-F373-BBDD-EBBF0618F876}"/>
              </a:ext>
            </a:extLst>
          </p:cNvPr>
          <p:cNvPicPr>
            <a:picLocks noChangeAspect="1"/>
          </p:cNvPicPr>
          <p:nvPr/>
        </p:nvPicPr>
        <p:blipFill>
          <a:blip r:embed="rId7"/>
          <a:stretch>
            <a:fillRect/>
          </a:stretch>
        </p:blipFill>
        <p:spPr>
          <a:xfrm>
            <a:off x="3705225" y="3190465"/>
            <a:ext cx="6438900" cy="3506021"/>
          </a:xfrm>
          <a:prstGeom prst="rect">
            <a:avLst/>
          </a:prstGeom>
          <a:ln>
            <a:noFill/>
          </a:ln>
          <a:effectLst>
            <a:outerShdw blurRad="292100" dist="139700" dir="2700000" algn="tl" rotWithShape="0">
              <a:srgbClr val="333333">
                <a:alpha val="65000"/>
              </a:srgbClr>
            </a:outerShdw>
          </a:effectLst>
        </p:spPr>
      </p:pic>
      <p:pic>
        <p:nvPicPr>
          <p:cNvPr id="8" name="Picture 7" descr="A screen shot of a computer&#10;&#10;AI-generated content may be incorrect.">
            <a:extLst>
              <a:ext uri="{FF2B5EF4-FFF2-40B4-BE49-F238E27FC236}">
                <a16:creationId xmlns:a16="http://schemas.microsoft.com/office/drawing/2014/main" id="{7ED8904A-9AEB-BB2D-DBD4-8DC04216CD58}"/>
              </a:ext>
            </a:extLst>
          </p:cNvPr>
          <p:cNvPicPr>
            <a:picLocks noChangeAspect="1"/>
          </p:cNvPicPr>
          <p:nvPr/>
        </p:nvPicPr>
        <p:blipFill>
          <a:blip r:embed="rId8"/>
          <a:stretch>
            <a:fillRect/>
          </a:stretch>
        </p:blipFill>
        <p:spPr>
          <a:xfrm>
            <a:off x="5599154" y="1104900"/>
            <a:ext cx="6527717" cy="50577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288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C63D0-E288-F2E1-C59F-6CD2C094CA8C}"/>
              </a:ext>
            </a:extLst>
          </p:cNvPr>
          <p:cNvSpPr>
            <a:spLocks noGrp="1"/>
          </p:cNvSpPr>
          <p:nvPr>
            <p:ph type="title"/>
          </p:nvPr>
        </p:nvSpPr>
        <p:spPr>
          <a:xfrm>
            <a:off x="407194" y="540000"/>
            <a:ext cx="10182127" cy="386170"/>
          </a:xfrm>
        </p:spPr>
        <p:txBody>
          <a:bodyPr/>
          <a:lstStyle/>
          <a:p>
            <a:pPr algn="ctr"/>
            <a:r>
              <a:rPr lang="en-US" sz="3600" b="1" dirty="0">
                <a:cs typeface="Arial"/>
              </a:rPr>
              <a:t>DEMO: Virtual Research Environment – VRE </a:t>
            </a:r>
            <a:endParaRPr lang="en-US" dirty="0"/>
          </a:p>
        </p:txBody>
      </p:sp>
      <p:pic>
        <p:nvPicPr>
          <p:cNvPr id="6" name="Content Placeholder 5" descr="A screenshot of a web page&#10;&#10;AI-generated content may be incorrect.">
            <a:extLst>
              <a:ext uri="{FF2B5EF4-FFF2-40B4-BE49-F238E27FC236}">
                <a16:creationId xmlns:a16="http://schemas.microsoft.com/office/drawing/2014/main" id="{DF333D70-D724-6CFB-C500-2EADEA64D0EB}"/>
              </a:ext>
            </a:extLst>
          </p:cNvPr>
          <p:cNvPicPr>
            <a:picLocks noGrp="1" noChangeAspect="1"/>
          </p:cNvPicPr>
          <p:nvPr>
            <p:ph idx="1"/>
          </p:nvPr>
        </p:nvPicPr>
        <p:blipFill>
          <a:blip r:embed="rId2"/>
          <a:stretch>
            <a:fillRect/>
          </a:stretch>
        </p:blipFill>
        <p:spPr>
          <a:xfrm>
            <a:off x="703513" y="2218467"/>
            <a:ext cx="6505699" cy="326274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272F592-18DF-84A2-BDE5-7E7771C41275}"/>
              </a:ext>
            </a:extLst>
          </p:cNvPr>
          <p:cNvSpPr txBox="1"/>
          <p:nvPr/>
        </p:nvSpPr>
        <p:spPr>
          <a:xfrm>
            <a:off x="4475039" y="897025"/>
            <a:ext cx="3246214" cy="377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2">
                    <a:lumMod val="76000"/>
                  </a:schemeClr>
                </a:solidFill>
                <a:ea typeface="+mn-lt"/>
                <a:cs typeface="+mn-lt"/>
                <a:hlinkClick r:id="rId3">
                  <a:extLst>
                    <a:ext uri="{A12FA001-AC4F-418D-AE19-62706E023703}">
                      <ahyp:hlinkClr xmlns:ahyp="http://schemas.microsoft.com/office/drawing/2018/hyperlinkcolor" val="tx"/>
                    </a:ext>
                  </a:extLst>
                </a:hlinkClick>
              </a:rPr>
              <a:t>https://data.actris.eu/vre</a:t>
            </a:r>
            <a:r>
              <a:rPr lang="en-US" dirty="0">
                <a:solidFill>
                  <a:schemeClr val="accent2">
                    <a:lumMod val="76000"/>
                  </a:schemeClr>
                </a:solidFill>
                <a:ea typeface="+mn-lt"/>
                <a:cs typeface="+mn-lt"/>
              </a:rPr>
              <a:t> </a:t>
            </a:r>
            <a:endParaRPr lang="en-US" i="1" dirty="0">
              <a:solidFill>
                <a:schemeClr val="accent2">
                  <a:lumMod val="76000"/>
                </a:schemeClr>
              </a:solidFill>
              <a:ea typeface="+mn-lt"/>
              <a:cs typeface="+mn-lt"/>
            </a:endParaRPr>
          </a:p>
        </p:txBody>
      </p:sp>
      <p:pic>
        <p:nvPicPr>
          <p:cNvPr id="7" name="Picture 6" descr="A screenshot of a computer&#10;&#10;AI-generated content may be incorrect.">
            <a:extLst>
              <a:ext uri="{FF2B5EF4-FFF2-40B4-BE49-F238E27FC236}">
                <a16:creationId xmlns:a16="http://schemas.microsoft.com/office/drawing/2014/main" id="{E005D8F2-AD68-AF5B-593B-FA73F078A6A5}"/>
              </a:ext>
            </a:extLst>
          </p:cNvPr>
          <p:cNvPicPr>
            <a:picLocks noChangeAspect="1"/>
          </p:cNvPicPr>
          <p:nvPr/>
        </p:nvPicPr>
        <p:blipFill>
          <a:blip r:embed="rId4"/>
          <a:stretch>
            <a:fillRect/>
          </a:stretch>
        </p:blipFill>
        <p:spPr>
          <a:xfrm>
            <a:off x="7415213" y="1604963"/>
            <a:ext cx="3905250" cy="4486275"/>
          </a:xfrm>
          <a:prstGeom prst="rect">
            <a:avLst/>
          </a:prstGeom>
          <a:ln>
            <a:noFill/>
          </a:ln>
          <a:effectLst>
            <a:outerShdw blurRad="292100" dist="139700" dir="2700000" algn="tl" rotWithShape="0">
              <a:srgbClr val="333333">
                <a:alpha val="65000"/>
              </a:srgbClr>
            </a:outerShdw>
          </a:effectLst>
        </p:spPr>
      </p:pic>
      <p:pic>
        <p:nvPicPr>
          <p:cNvPr id="8" name="Picture 7" descr="A screenshot of a computer&#10;&#10;AI-generated content may be incorrect.">
            <a:extLst>
              <a:ext uri="{FF2B5EF4-FFF2-40B4-BE49-F238E27FC236}">
                <a16:creationId xmlns:a16="http://schemas.microsoft.com/office/drawing/2014/main" id="{BC3E1042-4CC9-245E-D58E-A330FB3C5784}"/>
              </a:ext>
            </a:extLst>
          </p:cNvPr>
          <p:cNvPicPr>
            <a:picLocks noChangeAspect="1"/>
          </p:cNvPicPr>
          <p:nvPr/>
        </p:nvPicPr>
        <p:blipFill>
          <a:blip r:embed="rId5"/>
          <a:stretch>
            <a:fillRect/>
          </a:stretch>
        </p:blipFill>
        <p:spPr>
          <a:xfrm>
            <a:off x="704850" y="1495425"/>
            <a:ext cx="6505575" cy="503872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5E1AEDD-FE70-13DD-A103-4237C8BDF3DC}"/>
              </a:ext>
            </a:extLst>
          </p:cNvPr>
          <p:cNvPicPr>
            <a:picLocks noChangeAspect="1"/>
          </p:cNvPicPr>
          <p:nvPr/>
        </p:nvPicPr>
        <p:blipFill>
          <a:blip r:embed="rId6"/>
          <a:stretch>
            <a:fillRect/>
          </a:stretch>
        </p:blipFill>
        <p:spPr>
          <a:xfrm>
            <a:off x="5228978" y="1990725"/>
            <a:ext cx="6506070" cy="4210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652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6E068-DDEF-949F-E244-C8676AD646AA}"/>
              </a:ext>
            </a:extLst>
          </p:cNvPr>
          <p:cNvSpPr>
            <a:spLocks noGrp="1"/>
          </p:cNvSpPr>
          <p:nvPr>
            <p:ph type="ctrTitle"/>
          </p:nvPr>
        </p:nvSpPr>
        <p:spPr/>
        <p:txBody>
          <a:bodyPr/>
          <a:lstStyle/>
          <a:p>
            <a:endParaRPr lang="fi-FI"/>
          </a:p>
        </p:txBody>
      </p:sp>
      <p:sp>
        <p:nvSpPr>
          <p:cNvPr id="3" name="Date Placeholder 2">
            <a:extLst>
              <a:ext uri="{FF2B5EF4-FFF2-40B4-BE49-F238E27FC236}">
                <a16:creationId xmlns:a16="http://schemas.microsoft.com/office/drawing/2014/main" id="{54C1EF26-FBD3-0E6F-3A86-588A82E4E900}"/>
              </a:ext>
            </a:extLst>
          </p:cNvPr>
          <p:cNvSpPr>
            <a:spLocks noGrp="1"/>
          </p:cNvSpPr>
          <p:nvPr>
            <p:ph type="dt" sz="half" idx="2"/>
          </p:nvPr>
        </p:nvSpPr>
        <p:spPr/>
        <p:txBody>
          <a:bodyPr/>
          <a:lstStyle/>
          <a:p>
            <a:fld id="{9E935137-CDA8-4239-B3BF-8688E817AA09}" type="datetime1">
              <a:rPr lang="fi-FI" smtClean="0"/>
              <a:pPr/>
              <a:t>30.4.2026</a:t>
            </a:fld>
            <a:endParaRPr lang="en-FI" dirty="0"/>
          </a:p>
        </p:txBody>
      </p:sp>
      <p:sp>
        <p:nvSpPr>
          <p:cNvPr id="4" name="Footer Placeholder 3">
            <a:extLst>
              <a:ext uri="{FF2B5EF4-FFF2-40B4-BE49-F238E27FC236}">
                <a16:creationId xmlns:a16="http://schemas.microsoft.com/office/drawing/2014/main" id="{EF5CEC38-713A-DAEA-7FB7-302AE3332F48}"/>
              </a:ext>
            </a:extLst>
          </p:cNvPr>
          <p:cNvSpPr>
            <a:spLocks noGrp="1"/>
          </p:cNvSpPr>
          <p:nvPr>
            <p:ph type="ftr" sz="quarter" idx="3"/>
          </p:nvPr>
        </p:nvSpPr>
        <p:spPr/>
        <p:txBody>
          <a:bodyPr/>
          <a:lstStyle/>
          <a:p>
            <a:r>
              <a:rPr lang="en-US" dirty="0">
                <a:ea typeface="+mn-lt"/>
                <a:cs typeface="+mn-lt"/>
              </a:rPr>
              <a:t>ASCENT Meeting 03.june 2025</a:t>
            </a:r>
            <a:endParaRPr lang="en-US" dirty="0"/>
          </a:p>
        </p:txBody>
      </p:sp>
      <p:sp>
        <p:nvSpPr>
          <p:cNvPr id="5" name="Slide Number Placeholder 4">
            <a:extLst>
              <a:ext uri="{FF2B5EF4-FFF2-40B4-BE49-F238E27FC236}">
                <a16:creationId xmlns:a16="http://schemas.microsoft.com/office/drawing/2014/main" id="{B0938855-F3DB-D40C-ED87-CF58D70F682E}"/>
              </a:ext>
            </a:extLst>
          </p:cNvPr>
          <p:cNvSpPr>
            <a:spLocks noGrp="1"/>
          </p:cNvSpPr>
          <p:nvPr>
            <p:ph type="sldNum" sz="quarter" idx="4"/>
          </p:nvPr>
        </p:nvSpPr>
        <p:spPr/>
        <p:txBody>
          <a:bodyPr/>
          <a:lstStyle/>
          <a:p>
            <a:fld id="{F054CD5F-7D6E-6D4B-82A4-872CE11EE207}" type="slidenum">
              <a:rPr lang="en-FI" smtClean="0"/>
              <a:pPr/>
              <a:t>19</a:t>
            </a:fld>
            <a:endParaRPr lang="en-FI" dirty="0"/>
          </a:p>
        </p:txBody>
      </p:sp>
    </p:spTree>
    <p:extLst>
      <p:ext uri="{BB962C8B-B14F-4D97-AF65-F5344CB8AC3E}">
        <p14:creationId xmlns:p14="http://schemas.microsoft.com/office/powerpoint/2010/main" val="2964983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A9E7-F8F7-3818-EEA3-E704DC32B4A2}"/>
              </a:ext>
            </a:extLst>
          </p:cNvPr>
          <p:cNvSpPr>
            <a:spLocks noGrp="1"/>
          </p:cNvSpPr>
          <p:nvPr>
            <p:ph type="title"/>
          </p:nvPr>
        </p:nvSpPr>
        <p:spPr>
          <a:xfrm>
            <a:off x="4831709" y="-1220"/>
            <a:ext cx="7350589" cy="1144800"/>
          </a:xfrm>
        </p:spPr>
        <p:txBody>
          <a:bodyPr/>
          <a:lstStyle/>
          <a:p>
            <a:r>
              <a:rPr lang="en-US" sz="3200" b="1"/>
              <a:t>What is ACTRIS?</a:t>
            </a:r>
          </a:p>
        </p:txBody>
      </p:sp>
      <p:pic>
        <p:nvPicPr>
          <p:cNvPr id="4" name="Picture 3">
            <a:extLst>
              <a:ext uri="{FF2B5EF4-FFF2-40B4-BE49-F238E27FC236}">
                <a16:creationId xmlns:a16="http://schemas.microsoft.com/office/drawing/2014/main" id="{FD036E9B-0539-439A-9D1D-2802EC9831DE}"/>
              </a:ext>
            </a:extLst>
          </p:cNvPr>
          <p:cNvPicPr>
            <a:picLocks noChangeAspect="1"/>
          </p:cNvPicPr>
          <p:nvPr/>
        </p:nvPicPr>
        <p:blipFill>
          <a:blip r:embed="rId2"/>
          <a:stretch>
            <a:fillRect/>
          </a:stretch>
        </p:blipFill>
        <p:spPr>
          <a:xfrm>
            <a:off x="429020" y="651507"/>
            <a:ext cx="4155071" cy="5505469"/>
          </a:xfrm>
          <a:prstGeom prst="rect">
            <a:avLst/>
          </a:prstGeom>
        </p:spPr>
      </p:pic>
      <p:sp>
        <p:nvSpPr>
          <p:cNvPr id="5" name="TextBox 6">
            <a:extLst>
              <a:ext uri="{FF2B5EF4-FFF2-40B4-BE49-F238E27FC236}">
                <a16:creationId xmlns:a16="http://schemas.microsoft.com/office/drawing/2014/main" id="{A73C08D8-B7BE-4944-997D-85D64A5DE59A}"/>
              </a:ext>
            </a:extLst>
          </p:cNvPr>
          <p:cNvSpPr txBox="1"/>
          <p:nvPr/>
        </p:nvSpPr>
        <p:spPr>
          <a:xfrm>
            <a:off x="4829922" y="1366653"/>
            <a:ext cx="5837819" cy="1477328"/>
          </a:xfrm>
          <a:prstGeom prst="rect">
            <a:avLst/>
          </a:prstGeom>
          <a:solidFill>
            <a:schemeClr val="accent6">
              <a:lumMod val="75000"/>
            </a:schemeClr>
          </a:solidFill>
          <a:effectLst>
            <a:outerShdw blurRad="50800" dist="38100" dir="5400000" algn="t" rotWithShape="0">
              <a:prstClr val="black">
                <a:alpha val="40000"/>
              </a:prstClr>
            </a:outerShdw>
          </a:effectLst>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a:ea typeface="+mn-ea"/>
                <a:cs typeface="+mn-cs"/>
              </a:rPr>
              <a:t>ACTRIS</a:t>
            </a:r>
            <a:r>
              <a:rPr kumimoji="0" lang="en-US" sz="1800" b="0" i="0" u="none" strike="noStrike" kern="1200" cap="none" spc="0" normalizeH="0" baseline="0" noProof="0">
                <a:ln>
                  <a:noFill/>
                </a:ln>
                <a:solidFill>
                  <a:prstClr val="white"/>
                </a:solidFill>
                <a:effectLst/>
                <a:uLnTx/>
                <a:uFillTx/>
                <a:latin typeface="Franklin Gothic Book"/>
                <a:ea typeface="+mn-ea"/>
                <a:cs typeface="+mn-cs"/>
              </a:rPr>
              <a:t> is a pan-European </a:t>
            </a:r>
            <a:r>
              <a:rPr kumimoji="0" lang="en-US" sz="1800" b="1" i="0" u="none" strike="noStrike" kern="1200" cap="none" spc="0" normalizeH="0" baseline="0" noProof="0">
                <a:ln>
                  <a:noFill/>
                </a:ln>
                <a:solidFill>
                  <a:prstClr val="white"/>
                </a:solidFill>
                <a:effectLst/>
                <a:uLnTx/>
                <a:uFillTx/>
                <a:latin typeface="Franklin Gothic Book"/>
                <a:ea typeface="+mn-ea"/>
                <a:cs typeface="+mn-cs"/>
              </a:rPr>
              <a:t>distributed research infrastructure</a:t>
            </a:r>
            <a:r>
              <a:rPr kumimoji="0" lang="en-US" sz="1800" b="0" i="0" u="none" strike="noStrike" kern="1200" cap="none" spc="0" normalizeH="0" baseline="0" noProof="0">
                <a:ln>
                  <a:noFill/>
                </a:ln>
                <a:solidFill>
                  <a:prstClr val="white"/>
                </a:solidFill>
                <a:effectLst/>
                <a:uLnTx/>
                <a:uFillTx/>
                <a:latin typeface="Franklin Gothic Book"/>
                <a:ea typeface="+mn-ea"/>
                <a:cs typeface="+mn-cs"/>
              </a:rPr>
              <a:t> producing high-quality data and information on short-lived </a:t>
            </a:r>
            <a:r>
              <a:rPr kumimoji="0" lang="en-US" sz="1800" b="1" i="0" u="none" strike="noStrike" kern="1200" cap="none" spc="0" normalizeH="0" baseline="0" noProof="0">
                <a:ln>
                  <a:noFill/>
                </a:ln>
                <a:solidFill>
                  <a:prstClr val="white"/>
                </a:solidFill>
                <a:effectLst/>
                <a:uLnTx/>
                <a:uFillTx/>
                <a:latin typeface="Franklin Gothic Book"/>
                <a:ea typeface="+mn-ea"/>
                <a:cs typeface="+mn-cs"/>
              </a:rPr>
              <a:t>atmospheric constituents </a:t>
            </a:r>
            <a:r>
              <a:rPr kumimoji="0" lang="en-US" sz="1800" b="0" i="0" u="none" strike="noStrike" kern="1200" cap="none" spc="0" normalizeH="0" baseline="0" noProof="0">
                <a:ln>
                  <a:noFill/>
                </a:ln>
                <a:solidFill>
                  <a:prstClr val="white"/>
                </a:solidFill>
                <a:effectLst/>
                <a:uLnTx/>
                <a:uFillTx/>
                <a:latin typeface="Franklin Gothic Book"/>
                <a:ea typeface="+mn-ea"/>
                <a:cs typeface="+mn-cs"/>
              </a:rPr>
              <a:t>and on the processes leading to the variability of these constituents in natural and controlled atmospheres.</a:t>
            </a:r>
          </a:p>
        </p:txBody>
      </p:sp>
      <p:pic>
        <p:nvPicPr>
          <p:cNvPr id="6" name="Picture 5">
            <a:extLst>
              <a:ext uri="{FF2B5EF4-FFF2-40B4-BE49-F238E27FC236}">
                <a16:creationId xmlns:a16="http://schemas.microsoft.com/office/drawing/2014/main" id="{1958B172-87DE-40A2-B65B-9A4143F51167}"/>
              </a:ext>
            </a:extLst>
          </p:cNvPr>
          <p:cNvPicPr>
            <a:picLocks noChangeAspect="1"/>
          </p:cNvPicPr>
          <p:nvPr/>
        </p:nvPicPr>
        <p:blipFill>
          <a:blip r:embed="rId3"/>
          <a:stretch>
            <a:fillRect/>
          </a:stretch>
        </p:blipFill>
        <p:spPr>
          <a:xfrm>
            <a:off x="7651985" y="3449207"/>
            <a:ext cx="2907087" cy="1372700"/>
          </a:xfrm>
          <a:prstGeom prst="rect">
            <a:avLst/>
          </a:prstGeom>
          <a:effectLst>
            <a:outerShdw blurRad="50800" dist="38100" dir="8100000" algn="tr" rotWithShape="0">
              <a:prstClr val="black">
                <a:alpha val="40000"/>
              </a:prstClr>
            </a:outerShdw>
          </a:effectLst>
        </p:spPr>
      </p:pic>
      <p:pic>
        <p:nvPicPr>
          <p:cNvPr id="7" name="Picture 6">
            <a:extLst>
              <a:ext uri="{FF2B5EF4-FFF2-40B4-BE49-F238E27FC236}">
                <a16:creationId xmlns:a16="http://schemas.microsoft.com/office/drawing/2014/main" id="{A7CF74DA-726A-472F-B230-264E35979B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1985" y="5243837"/>
            <a:ext cx="2370617" cy="1550528"/>
          </a:xfrm>
          <a:prstGeom prst="roundRect">
            <a:avLst>
              <a:gd name="adj" fmla="val 4859"/>
            </a:avLst>
          </a:prstGeom>
          <a:ln>
            <a:noFill/>
          </a:ln>
          <a:effectLst/>
        </p:spPr>
      </p:pic>
      <p:pic>
        <p:nvPicPr>
          <p:cNvPr id="8" name="Picture 7">
            <a:extLst>
              <a:ext uri="{FF2B5EF4-FFF2-40B4-BE49-F238E27FC236}">
                <a16:creationId xmlns:a16="http://schemas.microsoft.com/office/drawing/2014/main" id="{78CA02DA-9A57-4698-8AF4-DBD1D116D46E}"/>
              </a:ext>
            </a:extLst>
          </p:cNvPr>
          <p:cNvPicPr>
            <a:picLocks noChangeAspect="1"/>
          </p:cNvPicPr>
          <p:nvPr/>
        </p:nvPicPr>
        <p:blipFill rotWithShape="1">
          <a:blip r:embed="rId5">
            <a:extLst>
              <a:ext uri="{28A0092B-C50C-407E-A947-70E740481C1C}">
                <a14:useLocalDpi xmlns:a14="http://schemas.microsoft.com/office/drawing/2010/main" val="0"/>
              </a:ext>
            </a:extLst>
          </a:blip>
          <a:srcRect l="756" t="5934"/>
          <a:stretch/>
        </p:blipFill>
        <p:spPr>
          <a:xfrm>
            <a:off x="2506556" y="5243837"/>
            <a:ext cx="2453787" cy="1550528"/>
          </a:xfrm>
          <a:prstGeom prst="roundRect">
            <a:avLst>
              <a:gd name="adj" fmla="val 3682"/>
            </a:avLst>
          </a:prstGeom>
          <a:ln>
            <a:noFill/>
          </a:ln>
          <a:effectLst/>
        </p:spPr>
      </p:pic>
      <p:pic>
        <p:nvPicPr>
          <p:cNvPr id="9" name="Picture 8">
            <a:extLst>
              <a:ext uri="{FF2B5EF4-FFF2-40B4-BE49-F238E27FC236}">
                <a16:creationId xmlns:a16="http://schemas.microsoft.com/office/drawing/2014/main" id="{A26E1284-8552-4323-9168-1B88D22E9D7D}"/>
              </a:ext>
            </a:extLst>
          </p:cNvPr>
          <p:cNvPicPr>
            <a:picLocks noChangeAspect="1"/>
          </p:cNvPicPr>
          <p:nvPr/>
        </p:nvPicPr>
        <p:blipFill rotWithShape="1">
          <a:blip r:embed="rId6">
            <a:extLst>
              <a:ext uri="{28A0092B-C50C-407E-A947-70E740481C1C}">
                <a14:useLocalDpi xmlns:a14="http://schemas.microsoft.com/office/drawing/2010/main" val="0"/>
              </a:ext>
            </a:extLst>
          </a:blip>
          <a:srcRect l="42173" t="13656" r="18525" b="43989"/>
          <a:stretch/>
        </p:blipFill>
        <p:spPr>
          <a:xfrm>
            <a:off x="4584091" y="3453758"/>
            <a:ext cx="2715195" cy="1646421"/>
          </a:xfrm>
          <a:prstGeom prst="roundRect">
            <a:avLst>
              <a:gd name="adj" fmla="val 3376"/>
            </a:avLst>
          </a:prstGeom>
          <a:ln>
            <a:noFill/>
          </a:ln>
          <a:effectLst/>
        </p:spPr>
      </p:pic>
      <p:pic>
        <p:nvPicPr>
          <p:cNvPr id="10" name="Picture 9">
            <a:extLst>
              <a:ext uri="{FF2B5EF4-FFF2-40B4-BE49-F238E27FC236}">
                <a16:creationId xmlns:a16="http://schemas.microsoft.com/office/drawing/2014/main" id="{78F13B3E-09CC-4959-8DCF-5B0417B7F584}"/>
              </a:ext>
            </a:extLst>
          </p:cNvPr>
          <p:cNvPicPr>
            <a:picLocks noChangeAspect="1"/>
          </p:cNvPicPr>
          <p:nvPr/>
        </p:nvPicPr>
        <p:blipFill rotWithShape="1">
          <a:blip r:embed="rId7">
            <a:extLst>
              <a:ext uri="{28A0092B-C50C-407E-A947-70E740481C1C}">
                <a14:useLocalDpi xmlns:a14="http://schemas.microsoft.com/office/drawing/2010/main" val="0"/>
              </a:ext>
            </a:extLst>
          </a:blip>
          <a:srcRect l="45100" t="10968" r="21661"/>
          <a:stretch/>
        </p:blipFill>
        <p:spPr>
          <a:xfrm>
            <a:off x="10117381" y="5226119"/>
            <a:ext cx="2052812" cy="1550528"/>
          </a:xfrm>
          <a:prstGeom prst="roundRect">
            <a:avLst>
              <a:gd name="adj" fmla="val 3015"/>
            </a:avLst>
          </a:prstGeom>
          <a:ln>
            <a:noFill/>
          </a:ln>
          <a:effectLst/>
        </p:spPr>
      </p:pic>
      <p:pic>
        <p:nvPicPr>
          <p:cNvPr id="11" name="Picture 10">
            <a:extLst>
              <a:ext uri="{FF2B5EF4-FFF2-40B4-BE49-F238E27FC236}">
                <a16:creationId xmlns:a16="http://schemas.microsoft.com/office/drawing/2014/main" id="{200D455D-A926-456F-A1C6-C347777BD28F}"/>
              </a:ext>
            </a:extLst>
          </p:cNvPr>
          <p:cNvPicPr>
            <a:picLocks noChangeAspect="1"/>
          </p:cNvPicPr>
          <p:nvPr/>
        </p:nvPicPr>
        <p:blipFill rotWithShape="1">
          <a:blip r:embed="rId8">
            <a:extLst>
              <a:ext uri="{28A0092B-C50C-407E-A947-70E740481C1C}">
                <a14:useLocalDpi xmlns:a14="http://schemas.microsoft.com/office/drawing/2010/main" val="0"/>
              </a:ext>
            </a:extLst>
          </a:blip>
          <a:srcRect r="9674"/>
          <a:stretch/>
        </p:blipFill>
        <p:spPr>
          <a:xfrm>
            <a:off x="5067372" y="5233345"/>
            <a:ext cx="2489833" cy="1550528"/>
          </a:xfrm>
          <a:prstGeom prst="roundRect">
            <a:avLst>
              <a:gd name="adj" fmla="val 2394"/>
            </a:avLst>
          </a:prstGeom>
          <a:ln>
            <a:noFill/>
          </a:ln>
          <a:effectLst/>
        </p:spPr>
      </p:pic>
      <p:sp>
        <p:nvSpPr>
          <p:cNvPr id="16" name="Title 1">
            <a:extLst>
              <a:ext uri="{FF2B5EF4-FFF2-40B4-BE49-F238E27FC236}">
                <a16:creationId xmlns:a16="http://schemas.microsoft.com/office/drawing/2014/main" id="{5A6E15B8-7506-DDDF-2962-ADCCD4DAE598}"/>
              </a:ext>
            </a:extLst>
          </p:cNvPr>
          <p:cNvSpPr txBox="1">
            <a:spLocks/>
          </p:cNvSpPr>
          <p:nvPr/>
        </p:nvSpPr>
        <p:spPr>
          <a:xfrm>
            <a:off x="4833590" y="741579"/>
            <a:ext cx="7350589" cy="561541"/>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i="1" dirty="0">
                <a:solidFill>
                  <a:schemeClr val="accent2">
                    <a:lumMod val="76000"/>
                  </a:schemeClr>
                </a:solidFill>
              </a:rPr>
              <a:t>Aerosol Cloud and </a:t>
            </a:r>
            <a:r>
              <a:rPr lang="en-US" sz="1800" b="1" i="1" err="1">
                <a:solidFill>
                  <a:schemeClr val="accent2">
                    <a:lumMod val="76000"/>
                  </a:schemeClr>
                </a:solidFill>
              </a:rPr>
              <a:t>TRace</a:t>
            </a:r>
            <a:r>
              <a:rPr lang="en-US" sz="1800" b="1" i="1" dirty="0">
                <a:solidFill>
                  <a:schemeClr val="accent2">
                    <a:lumMod val="76000"/>
                  </a:schemeClr>
                </a:solidFill>
              </a:rPr>
              <a:t> gas Research Infrastructure</a:t>
            </a:r>
          </a:p>
        </p:txBody>
      </p:sp>
    </p:spTree>
    <p:extLst>
      <p:ext uri="{BB962C8B-B14F-4D97-AF65-F5344CB8AC3E}">
        <p14:creationId xmlns:p14="http://schemas.microsoft.com/office/powerpoint/2010/main" val="2636390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115B08A6-6771-127A-12D0-1C53E4233CDE}"/>
              </a:ext>
            </a:extLst>
          </p:cNvPr>
          <p:cNvPicPr/>
          <p:nvPr/>
        </p:nvPicPr>
        <p:blipFill>
          <a:blip r:embed="rId2"/>
          <a:stretch/>
        </p:blipFill>
        <p:spPr>
          <a:xfrm>
            <a:off x="0" y="0"/>
            <a:ext cx="8440200" cy="6857640"/>
          </a:xfrm>
          <a:prstGeom prst="rect">
            <a:avLst/>
          </a:prstGeom>
          <a:ln>
            <a:noFill/>
          </a:ln>
        </p:spPr>
      </p:pic>
      <p:pic>
        <p:nvPicPr>
          <p:cNvPr id="5" name="Picture 4">
            <a:extLst>
              <a:ext uri="{FF2B5EF4-FFF2-40B4-BE49-F238E27FC236}">
                <a16:creationId xmlns:a16="http://schemas.microsoft.com/office/drawing/2014/main" id="{C0DDDAC2-7B12-1DA5-D9F8-4DFB26B04A56}"/>
              </a:ext>
            </a:extLst>
          </p:cNvPr>
          <p:cNvPicPr/>
          <p:nvPr/>
        </p:nvPicPr>
        <p:blipFill>
          <a:blip r:embed="rId3"/>
          <a:stretch/>
        </p:blipFill>
        <p:spPr>
          <a:xfrm>
            <a:off x="2786400" y="2271240"/>
            <a:ext cx="2853360" cy="2294640"/>
          </a:xfrm>
          <a:prstGeom prst="rect">
            <a:avLst/>
          </a:prstGeom>
          <a:ln>
            <a:noFill/>
          </a:ln>
        </p:spPr>
      </p:pic>
      <p:sp>
        <p:nvSpPr>
          <p:cNvPr id="7" name="CustomShape 2">
            <a:extLst>
              <a:ext uri="{FF2B5EF4-FFF2-40B4-BE49-F238E27FC236}">
                <a16:creationId xmlns:a16="http://schemas.microsoft.com/office/drawing/2014/main" id="{719C8888-1B0E-74DE-7CDE-EA9DE4996972}"/>
              </a:ext>
            </a:extLst>
          </p:cNvPr>
          <p:cNvSpPr/>
          <p:nvPr/>
        </p:nvSpPr>
        <p:spPr>
          <a:xfrm>
            <a:off x="8426520" y="0"/>
            <a:ext cx="3805920" cy="2270880"/>
          </a:xfrm>
          <a:prstGeom prst="rect">
            <a:avLst/>
          </a:prstGeom>
          <a:solidFill>
            <a:srgbClr val="F4BB38"/>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a:ln>
                  <a:noFill/>
                </a:ln>
                <a:solidFill>
                  <a:srgbClr val="FFFFFF"/>
                </a:solidFill>
                <a:effectLst/>
                <a:uLnTx/>
                <a:uFillTx/>
                <a:latin typeface="Franklin Gothic Book"/>
              </a:rPr>
              <a:t>Short-lived atmospheric constituents</a:t>
            </a:r>
            <a:endParaRPr kumimoji="0" lang="en-US" sz="24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a:ln>
                  <a:noFill/>
                </a:ln>
                <a:solidFill>
                  <a:srgbClr val="FFFFFF"/>
                </a:solidFill>
                <a:effectLst/>
                <a:uLnTx/>
                <a:uFillTx/>
                <a:latin typeface="Franklin Gothic Book"/>
              </a:rPr>
              <a:t>&lt; 150 </a:t>
            </a:r>
            <a:r>
              <a:rPr kumimoji="0" lang="en-US" sz="1800" b="0" i="0" u="none" strike="noStrike" kern="1200" cap="none" spc="-1" normalizeH="0" baseline="0" noProof="0">
                <a:ln>
                  <a:noFill/>
                </a:ln>
                <a:solidFill>
                  <a:srgbClr val="FFFFFF"/>
                </a:solidFill>
                <a:effectLst/>
                <a:uLnTx/>
                <a:uFillTx/>
                <a:latin typeface="Franklin Gothic Book"/>
              </a:rPr>
              <a:t>atmospheric variables</a:t>
            </a:r>
            <a:endParaRPr kumimoji="0" lang="en-US" sz="18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prstClr val="black"/>
              </a:solidFill>
              <a:effectLst/>
              <a:uLnTx/>
              <a:uFillTx/>
              <a:latin typeface="Calibri"/>
            </a:endParaRPr>
          </a:p>
        </p:txBody>
      </p:sp>
      <p:sp>
        <p:nvSpPr>
          <p:cNvPr id="8" name="CustomShape 3">
            <a:extLst>
              <a:ext uri="{FF2B5EF4-FFF2-40B4-BE49-F238E27FC236}">
                <a16:creationId xmlns:a16="http://schemas.microsoft.com/office/drawing/2014/main" id="{374F2D40-4939-E871-0AED-5EB4340AF68A}"/>
              </a:ext>
            </a:extLst>
          </p:cNvPr>
          <p:cNvSpPr/>
          <p:nvPr/>
        </p:nvSpPr>
        <p:spPr>
          <a:xfrm>
            <a:off x="8426520" y="2271240"/>
            <a:ext cx="3805920" cy="327204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a:ln>
                  <a:noFill/>
                </a:ln>
                <a:solidFill>
                  <a:srgbClr val="FFFFFF"/>
                </a:solidFill>
                <a:effectLst/>
                <a:uLnTx/>
                <a:uFillTx/>
                <a:latin typeface="Franklin Gothic Book"/>
              </a:rPr>
              <a:t>Composition</a:t>
            </a:r>
            <a:endParaRPr kumimoji="0" lang="en-US" sz="24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a:ln>
                  <a:noFill/>
                </a:ln>
                <a:solidFill>
                  <a:srgbClr val="FFFFFF"/>
                </a:solidFill>
                <a:effectLst/>
                <a:uLnTx/>
                <a:uFillTx/>
                <a:latin typeface="Franklin Gothic Book"/>
              </a:rPr>
              <a:t>Properties</a:t>
            </a:r>
            <a:endParaRPr kumimoji="0" lang="en-US" sz="24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a:ln>
                  <a:noFill/>
                </a:ln>
                <a:solidFill>
                  <a:srgbClr val="FFFFFF"/>
                </a:solidFill>
                <a:effectLst/>
                <a:uLnTx/>
                <a:uFillTx/>
                <a:latin typeface="Franklin Gothic Book"/>
              </a:rPr>
              <a:t>Processes</a:t>
            </a:r>
            <a:endParaRPr kumimoji="0" lang="en-US" sz="24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a:ln>
                  <a:noFill/>
                </a:ln>
                <a:solidFill>
                  <a:srgbClr val="FFFFFF"/>
                </a:solidFill>
                <a:effectLst/>
                <a:uLnTx/>
                <a:uFillTx/>
                <a:latin typeface="Franklin Gothic Book"/>
              </a:rPr>
              <a:t>Emissions</a:t>
            </a:r>
            <a:endParaRPr kumimoji="0" lang="en-US" sz="24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a:ln>
                  <a:noFill/>
                </a:ln>
                <a:solidFill>
                  <a:srgbClr val="FFFFFF"/>
                </a:solidFill>
                <a:effectLst/>
                <a:uLnTx/>
                <a:uFillTx/>
                <a:latin typeface="Franklin Gothic Book"/>
              </a:rPr>
              <a:t>Transport</a:t>
            </a:r>
            <a:endParaRPr kumimoji="0" lang="en-US" sz="24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a:ln>
                  <a:noFill/>
                </a:ln>
                <a:solidFill>
                  <a:srgbClr val="FFFFFF"/>
                </a:solidFill>
                <a:effectLst/>
                <a:uLnTx/>
                <a:uFillTx/>
                <a:latin typeface="Franklin Gothic Book"/>
              </a:rPr>
              <a:t>Removal</a:t>
            </a:r>
            <a:endParaRPr kumimoji="0" lang="en-US" sz="24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a:ln>
                  <a:noFill/>
                </a:ln>
                <a:solidFill>
                  <a:srgbClr val="FFFFFF"/>
                </a:solidFill>
                <a:effectLst/>
                <a:uLnTx/>
                <a:uFillTx/>
                <a:latin typeface="Franklin Gothic Book"/>
              </a:rPr>
              <a:t>Trends</a:t>
            </a:r>
            <a:endParaRPr kumimoji="0" lang="en-US" sz="24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a:ln>
                  <a:noFill/>
                </a:ln>
                <a:solidFill>
                  <a:srgbClr val="FFFFFF"/>
                </a:solidFill>
                <a:effectLst/>
                <a:uLnTx/>
                <a:uFillTx/>
                <a:latin typeface="Franklin Gothic Book"/>
              </a:rPr>
              <a:t>Feedbacks</a:t>
            </a:r>
            <a:endParaRPr kumimoji="0" lang="en-US" sz="2400" b="0" i="0" u="none" strike="noStrike" kern="1200" cap="none" spc="-1" normalizeH="0" baseline="0" noProof="0">
              <a:ln>
                <a:noFill/>
              </a:ln>
              <a:solidFill>
                <a:prstClr val="black"/>
              </a:solidFill>
              <a:effectLst/>
              <a:uLnTx/>
              <a:uFillTx/>
              <a:latin typeface="Calibri"/>
            </a:endParaRPr>
          </a:p>
        </p:txBody>
      </p:sp>
    </p:spTree>
    <p:extLst>
      <p:ext uri="{BB962C8B-B14F-4D97-AF65-F5344CB8AC3E}">
        <p14:creationId xmlns:p14="http://schemas.microsoft.com/office/powerpoint/2010/main" val="645679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36377EA2-246B-26FF-15CD-093275B07D22}"/>
              </a:ext>
            </a:extLst>
          </p:cNvPr>
          <p:cNvSpPr txBox="1"/>
          <p:nvPr/>
        </p:nvSpPr>
        <p:spPr>
          <a:xfrm>
            <a:off x="-43660" y="597146"/>
            <a:ext cx="12266240" cy="6279634"/>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5" name="Rectangle 24">
            <a:extLst>
              <a:ext uri="{FF2B5EF4-FFF2-40B4-BE49-F238E27FC236}">
                <a16:creationId xmlns:a16="http://schemas.microsoft.com/office/drawing/2014/main" id="{19FEDEE2-BC4A-975F-15A7-03CE11DC297A}"/>
              </a:ext>
            </a:extLst>
          </p:cNvPr>
          <p:cNvSpPr/>
          <p:nvPr/>
        </p:nvSpPr>
        <p:spPr>
          <a:xfrm>
            <a:off x="-40050" y="-40050"/>
            <a:ext cx="12255411" cy="640805"/>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6E30A8-7E3A-0AE5-1D3C-A7538259FC23}"/>
              </a:ext>
            </a:extLst>
          </p:cNvPr>
          <p:cNvSpPr>
            <a:spLocks noGrp="1"/>
          </p:cNvSpPr>
          <p:nvPr>
            <p:ph type="title"/>
          </p:nvPr>
        </p:nvSpPr>
        <p:spPr>
          <a:xfrm>
            <a:off x="603077" y="-27357"/>
            <a:ext cx="10972440" cy="626127"/>
          </a:xfrm>
        </p:spPr>
        <p:txBody>
          <a:bodyPr/>
          <a:lstStyle/>
          <a:p>
            <a:r>
              <a:rPr lang="en-US" sz="3200" b="1" dirty="0">
                <a:solidFill>
                  <a:schemeClr val="bg1"/>
                </a:solidFill>
                <a:cs typeface="Arial"/>
              </a:rPr>
              <a:t>Core Asset: ACTRIS National Facilities</a:t>
            </a:r>
            <a:endParaRPr lang="en-US" b="1" dirty="0">
              <a:solidFill>
                <a:schemeClr val="bg1"/>
              </a:solidFill>
            </a:endParaRPr>
          </a:p>
        </p:txBody>
      </p:sp>
      <p:grpSp>
        <p:nvGrpSpPr>
          <p:cNvPr id="5" name="Group 4">
            <a:extLst>
              <a:ext uri="{FF2B5EF4-FFF2-40B4-BE49-F238E27FC236}">
                <a16:creationId xmlns:a16="http://schemas.microsoft.com/office/drawing/2014/main" id="{E3E07B40-C8F7-4E3E-B055-27196ECB5634}"/>
              </a:ext>
            </a:extLst>
          </p:cNvPr>
          <p:cNvGrpSpPr/>
          <p:nvPr/>
        </p:nvGrpSpPr>
        <p:grpSpPr>
          <a:xfrm>
            <a:off x="679120" y="852954"/>
            <a:ext cx="6632465" cy="1047302"/>
            <a:chOff x="679120" y="852954"/>
            <a:chExt cx="3778355" cy="1156159"/>
          </a:xfrm>
        </p:grpSpPr>
        <p:sp>
          <p:nvSpPr>
            <p:cNvPr id="22" name="TextBox 3">
              <a:extLst>
                <a:ext uri="{FF2B5EF4-FFF2-40B4-BE49-F238E27FC236}">
                  <a16:creationId xmlns:a16="http://schemas.microsoft.com/office/drawing/2014/main" id="{5A9819B9-D911-4DBC-B270-4641223E33A9}"/>
                </a:ext>
              </a:extLst>
            </p:cNvPr>
            <p:cNvSpPr txBox="1"/>
            <p:nvPr/>
          </p:nvSpPr>
          <p:spPr>
            <a:xfrm>
              <a:off x="679120" y="852954"/>
              <a:ext cx="3778355" cy="830997"/>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798A8"/>
                  </a:solidFill>
                  <a:effectLst/>
                  <a:uLnTx/>
                  <a:uFillTx/>
                  <a:latin typeface="Franklin Gothic Book"/>
                  <a:ea typeface="+mn-ea"/>
                  <a:cs typeface="+mn-cs"/>
                </a:rPr>
                <a:t>The National Facilities are the heart of atmospheric scientific excellence</a:t>
              </a:r>
              <a:endParaRPr kumimoji="0" lang="en-US" sz="2400" b="1" i="0" u="none" strike="noStrike" kern="1200" cap="none" spc="0" normalizeH="0" baseline="0" noProof="0">
                <a:ln>
                  <a:noFill/>
                </a:ln>
                <a:solidFill>
                  <a:srgbClr val="1798A8"/>
                </a:solidFill>
                <a:effectLst/>
                <a:uLnTx/>
                <a:uFillTx/>
                <a:latin typeface="Franklin Gothic Book"/>
                <a:ea typeface="+mn-ea"/>
                <a:cs typeface="+mn-cs"/>
              </a:endParaRPr>
            </a:p>
          </p:txBody>
        </p:sp>
        <p:cxnSp>
          <p:nvCxnSpPr>
            <p:cNvPr id="23" name="Straight Connector 22">
              <a:extLst>
                <a:ext uri="{FF2B5EF4-FFF2-40B4-BE49-F238E27FC236}">
                  <a16:creationId xmlns:a16="http://schemas.microsoft.com/office/drawing/2014/main" id="{453320F0-863E-4D7A-942C-E7331B298F3C}"/>
                </a:ext>
              </a:extLst>
            </p:cNvPr>
            <p:cNvCxnSpPr>
              <a:cxnSpLocks/>
            </p:cNvCxnSpPr>
            <p:nvPr/>
          </p:nvCxnSpPr>
          <p:spPr>
            <a:xfrm>
              <a:off x="679120" y="935543"/>
              <a:ext cx="0" cy="107357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278B6AD2-9067-4A2F-B2D9-6BBE4D2B4F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2341" y="1620451"/>
            <a:ext cx="1117259" cy="988966"/>
          </a:xfrm>
          <a:prstGeom prst="roundRect">
            <a:avLst>
              <a:gd name="adj" fmla="val 16667"/>
            </a:avLst>
          </a:prstGeom>
          <a:ln>
            <a:noFill/>
          </a:ln>
          <a:effectLst/>
        </p:spPr>
      </p:pic>
      <p:pic>
        <p:nvPicPr>
          <p:cNvPr id="7" name="Picture 6" descr="A picture containing sky, outdoor, day&#10;&#10;Description automatically generated">
            <a:extLst>
              <a:ext uri="{FF2B5EF4-FFF2-40B4-BE49-F238E27FC236}">
                <a16:creationId xmlns:a16="http://schemas.microsoft.com/office/drawing/2014/main" id="{6C864E18-63FC-4477-999A-B58ABA847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2340" y="639237"/>
            <a:ext cx="1117259" cy="932427"/>
          </a:xfrm>
          <a:prstGeom prst="roundRect">
            <a:avLst>
              <a:gd name="adj" fmla="val 16667"/>
            </a:avLst>
          </a:prstGeom>
          <a:ln>
            <a:noFill/>
          </a:ln>
          <a:effectLst/>
        </p:spPr>
      </p:pic>
      <p:pic>
        <p:nvPicPr>
          <p:cNvPr id="8" name="Picture 7" descr="A picture containing sky, building, outdoor, dome&#10;&#10;Description automatically generated">
            <a:extLst>
              <a:ext uri="{FF2B5EF4-FFF2-40B4-BE49-F238E27FC236}">
                <a16:creationId xmlns:a16="http://schemas.microsoft.com/office/drawing/2014/main" id="{0D8827C5-6F74-4769-9834-68A2820648F8}"/>
              </a:ext>
            </a:extLst>
          </p:cNvPr>
          <p:cNvPicPr>
            <a:picLocks noChangeAspect="1"/>
          </p:cNvPicPr>
          <p:nvPr/>
        </p:nvPicPr>
        <p:blipFill rotWithShape="1">
          <a:blip r:embed="rId4">
            <a:extLst>
              <a:ext uri="{28A0092B-C50C-407E-A947-70E740481C1C}">
                <a14:useLocalDpi xmlns:a14="http://schemas.microsoft.com/office/drawing/2010/main" val="0"/>
              </a:ext>
            </a:extLst>
          </a:blip>
          <a:srcRect r="21632"/>
          <a:stretch/>
        </p:blipFill>
        <p:spPr>
          <a:xfrm>
            <a:off x="10935638" y="5693257"/>
            <a:ext cx="1125663" cy="953528"/>
          </a:xfrm>
          <a:prstGeom prst="roundRect">
            <a:avLst>
              <a:gd name="adj" fmla="val 16667"/>
            </a:avLst>
          </a:prstGeom>
          <a:ln>
            <a:noFill/>
          </a:ln>
          <a:effectLst/>
        </p:spPr>
      </p:pic>
      <p:pic>
        <p:nvPicPr>
          <p:cNvPr id="9" name="Image 1">
            <a:extLst>
              <a:ext uri="{FF2B5EF4-FFF2-40B4-BE49-F238E27FC236}">
                <a16:creationId xmlns:a16="http://schemas.microsoft.com/office/drawing/2014/main" id="{7A4625CA-FF94-E256-CDF8-A2FB34081B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120" y="2114934"/>
            <a:ext cx="5808200" cy="4109369"/>
          </a:xfrm>
          <a:prstGeom prst="rect">
            <a:avLst/>
          </a:prstGeom>
        </p:spPr>
      </p:pic>
      <p:grpSp>
        <p:nvGrpSpPr>
          <p:cNvPr id="10" name="Group 9">
            <a:extLst>
              <a:ext uri="{FF2B5EF4-FFF2-40B4-BE49-F238E27FC236}">
                <a16:creationId xmlns:a16="http://schemas.microsoft.com/office/drawing/2014/main" id="{7AF4FA24-1A9C-D41F-DA30-7899C3744152}"/>
              </a:ext>
            </a:extLst>
          </p:cNvPr>
          <p:cNvGrpSpPr/>
          <p:nvPr/>
        </p:nvGrpSpPr>
        <p:grpSpPr>
          <a:xfrm>
            <a:off x="7028121" y="2655924"/>
            <a:ext cx="5019700" cy="2987989"/>
            <a:chOff x="7028121" y="2655924"/>
            <a:chExt cx="5019700" cy="2987989"/>
          </a:xfrm>
        </p:grpSpPr>
        <p:pic>
          <p:nvPicPr>
            <p:cNvPr id="12" name="Picture 11">
              <a:extLst>
                <a:ext uri="{FF2B5EF4-FFF2-40B4-BE49-F238E27FC236}">
                  <a16:creationId xmlns:a16="http://schemas.microsoft.com/office/drawing/2014/main" id="{CD88A68B-75B9-4A0D-8F2E-1FCF605A421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24562"/>
            <a:stretch/>
          </p:blipFill>
          <p:spPr>
            <a:xfrm>
              <a:off x="10922158" y="2655924"/>
              <a:ext cx="1111021" cy="953527"/>
            </a:xfrm>
            <a:prstGeom prst="roundRect">
              <a:avLst>
                <a:gd name="adj" fmla="val 16667"/>
              </a:avLst>
            </a:prstGeom>
            <a:ln>
              <a:noFill/>
            </a:ln>
            <a:effectLst/>
          </p:spPr>
        </p:pic>
        <p:pic>
          <p:nvPicPr>
            <p:cNvPr id="13" name="Picture 12">
              <a:extLst>
                <a:ext uri="{FF2B5EF4-FFF2-40B4-BE49-F238E27FC236}">
                  <a16:creationId xmlns:a16="http://schemas.microsoft.com/office/drawing/2014/main" id="{AFD04F25-4FEC-49E5-939D-65800F057BEC}"/>
                </a:ext>
              </a:extLst>
            </p:cNvPr>
            <p:cNvPicPr>
              <a:picLocks noChangeAspect="1"/>
            </p:cNvPicPr>
            <p:nvPr/>
          </p:nvPicPr>
          <p:blipFill rotWithShape="1">
            <a:blip r:embed="rId7">
              <a:extLst>
                <a:ext uri="{28A0092B-C50C-407E-A947-70E740481C1C}">
                  <a14:useLocalDpi xmlns:a14="http://schemas.microsoft.com/office/drawing/2010/main" val="0"/>
                </a:ext>
              </a:extLst>
            </a:blip>
            <a:srcRect l="756" t="5934" r="21330"/>
            <a:stretch/>
          </p:blipFill>
          <p:spPr>
            <a:xfrm>
              <a:off x="10922158" y="4676410"/>
              <a:ext cx="1125663" cy="967503"/>
            </a:xfrm>
            <a:prstGeom prst="roundRect">
              <a:avLst>
                <a:gd name="adj" fmla="val 16667"/>
              </a:avLst>
            </a:prstGeom>
            <a:ln>
              <a:noFill/>
            </a:ln>
            <a:effectLst/>
          </p:spPr>
        </p:pic>
        <p:pic>
          <p:nvPicPr>
            <p:cNvPr id="14" name="Picture 13">
              <a:extLst>
                <a:ext uri="{FF2B5EF4-FFF2-40B4-BE49-F238E27FC236}">
                  <a16:creationId xmlns:a16="http://schemas.microsoft.com/office/drawing/2014/main" id="{91675B6E-A444-42B2-924E-4040074AD36A}"/>
                </a:ext>
              </a:extLst>
            </p:cNvPr>
            <p:cNvPicPr>
              <a:picLocks noChangeAspect="1"/>
            </p:cNvPicPr>
            <p:nvPr/>
          </p:nvPicPr>
          <p:blipFill rotWithShape="1">
            <a:blip r:embed="rId8">
              <a:extLst>
                <a:ext uri="{28A0092B-C50C-407E-A947-70E740481C1C}">
                  <a14:useLocalDpi xmlns:a14="http://schemas.microsoft.com/office/drawing/2010/main" val="0"/>
                </a:ext>
              </a:extLst>
            </a:blip>
            <a:srcRect l="45100" t="10968" r="21661"/>
            <a:stretch/>
          </p:blipFill>
          <p:spPr>
            <a:xfrm>
              <a:off x="10932065" y="3659563"/>
              <a:ext cx="1105848" cy="967503"/>
            </a:xfrm>
            <a:prstGeom prst="roundRect">
              <a:avLst>
                <a:gd name="adj" fmla="val 16667"/>
              </a:avLst>
            </a:prstGeom>
            <a:ln>
              <a:noFill/>
            </a:ln>
            <a:effectLst/>
          </p:spPr>
        </p:pic>
        <p:pic>
          <p:nvPicPr>
            <p:cNvPr id="15" name="Picture 14" descr="A screenshot of a computer&#10;&#10;Description automatically generated">
              <a:extLst>
                <a:ext uri="{FF2B5EF4-FFF2-40B4-BE49-F238E27FC236}">
                  <a16:creationId xmlns:a16="http://schemas.microsoft.com/office/drawing/2014/main" id="{A31578C6-F0DA-A93B-9FEA-216AB2EE865B}"/>
                </a:ext>
              </a:extLst>
            </p:cNvPr>
            <p:cNvPicPr>
              <a:picLocks noChangeAspect="1"/>
            </p:cNvPicPr>
            <p:nvPr/>
          </p:nvPicPr>
          <p:blipFill rotWithShape="1">
            <a:blip r:embed="rId9">
              <a:extLst>
                <a:ext uri="{28A0092B-C50C-407E-A947-70E740481C1C}">
                  <a14:useLocalDpi xmlns:a14="http://schemas.microsoft.com/office/drawing/2010/main" val="0"/>
                </a:ext>
              </a:extLst>
            </a:blip>
            <a:srcRect l="2006" t="28731" r="9304" b="2661"/>
            <a:stretch/>
          </p:blipFill>
          <p:spPr>
            <a:xfrm>
              <a:off x="7028121" y="2849526"/>
              <a:ext cx="3285460" cy="2690038"/>
            </a:xfrm>
            <a:prstGeom prst="rect">
              <a:avLst/>
            </a:prstGeom>
          </p:spPr>
        </p:pic>
        <p:sp>
          <p:nvSpPr>
            <p:cNvPr id="16" name="TextBox 8">
              <a:extLst>
                <a:ext uri="{FF2B5EF4-FFF2-40B4-BE49-F238E27FC236}">
                  <a16:creationId xmlns:a16="http://schemas.microsoft.com/office/drawing/2014/main" id="{DB308E1A-943C-0F82-E640-EBE20080953C}"/>
                </a:ext>
              </a:extLst>
            </p:cNvPr>
            <p:cNvSpPr txBox="1"/>
            <p:nvPr/>
          </p:nvSpPr>
          <p:spPr>
            <a:xfrm>
              <a:off x="7545790" y="2917243"/>
              <a:ext cx="2317897" cy="400110"/>
            </a:xfrm>
            <a:prstGeom prst="rect">
              <a:avLst/>
            </a:prstGeom>
            <a:solidFill>
              <a:schemeClr val="bg1"/>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Franklin Gothic Book"/>
                  <a:ea typeface="+mn-ea"/>
                  <a:cs typeface="+mn-cs"/>
                </a:rPr>
                <a:t>Aerosol in-situ</a:t>
              </a:r>
            </a:p>
          </p:txBody>
        </p:sp>
        <p:sp>
          <p:nvSpPr>
            <p:cNvPr id="17" name="TextBox 10">
              <a:extLst>
                <a:ext uri="{FF2B5EF4-FFF2-40B4-BE49-F238E27FC236}">
                  <a16:creationId xmlns:a16="http://schemas.microsoft.com/office/drawing/2014/main" id="{52FCE734-A1F6-DEC6-5F74-BB28598B53AC}"/>
                </a:ext>
              </a:extLst>
            </p:cNvPr>
            <p:cNvSpPr txBox="1"/>
            <p:nvPr/>
          </p:nvSpPr>
          <p:spPr>
            <a:xfrm>
              <a:off x="7552530" y="3412220"/>
              <a:ext cx="2317897" cy="400110"/>
            </a:xfrm>
            <a:prstGeom prst="rect">
              <a:avLst/>
            </a:prstGeom>
            <a:solidFill>
              <a:schemeClr val="bg1"/>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Franklin Gothic Book"/>
                  <a:ea typeface="+mn-ea"/>
                  <a:cs typeface="+mn-cs"/>
                </a:rPr>
                <a:t>Cloud in-situ</a:t>
              </a:r>
            </a:p>
          </p:txBody>
        </p:sp>
        <p:sp>
          <p:nvSpPr>
            <p:cNvPr id="18" name="TextBox 11">
              <a:extLst>
                <a:ext uri="{FF2B5EF4-FFF2-40B4-BE49-F238E27FC236}">
                  <a16:creationId xmlns:a16="http://schemas.microsoft.com/office/drawing/2014/main" id="{F89B879C-F69D-E536-9C5D-A47827FC1B80}"/>
                </a:ext>
              </a:extLst>
            </p:cNvPr>
            <p:cNvSpPr txBox="1"/>
            <p:nvPr/>
          </p:nvSpPr>
          <p:spPr>
            <a:xfrm>
              <a:off x="7511902" y="3834427"/>
              <a:ext cx="3428762" cy="400110"/>
            </a:xfrm>
            <a:prstGeom prst="rect">
              <a:avLst/>
            </a:prstGeom>
            <a:solidFill>
              <a:schemeClr val="bg1"/>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Franklin Gothic Book"/>
                  <a:ea typeface="+mn-ea"/>
                  <a:cs typeface="+mn-cs"/>
                </a:rPr>
                <a:t>Reactive trace gas  in-situ</a:t>
              </a:r>
            </a:p>
          </p:txBody>
        </p:sp>
        <p:sp>
          <p:nvSpPr>
            <p:cNvPr id="19" name="TextBox 12">
              <a:extLst>
                <a:ext uri="{FF2B5EF4-FFF2-40B4-BE49-F238E27FC236}">
                  <a16:creationId xmlns:a16="http://schemas.microsoft.com/office/drawing/2014/main" id="{5C8F84C9-9929-B720-319B-8357234C4992}"/>
                </a:ext>
              </a:extLst>
            </p:cNvPr>
            <p:cNvSpPr txBox="1"/>
            <p:nvPr/>
          </p:nvSpPr>
          <p:spPr>
            <a:xfrm>
              <a:off x="7543801" y="4294771"/>
              <a:ext cx="3244832" cy="400110"/>
            </a:xfrm>
            <a:prstGeom prst="rect">
              <a:avLst/>
            </a:prstGeom>
            <a:solidFill>
              <a:schemeClr val="bg1"/>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Franklin Gothic Book"/>
                  <a:ea typeface="+mn-ea"/>
                  <a:cs typeface="+mn-cs"/>
                </a:rPr>
                <a:t>Aerosol remote sensing</a:t>
              </a:r>
            </a:p>
          </p:txBody>
        </p:sp>
        <p:sp>
          <p:nvSpPr>
            <p:cNvPr id="20" name="TextBox 16">
              <a:extLst>
                <a:ext uri="{FF2B5EF4-FFF2-40B4-BE49-F238E27FC236}">
                  <a16:creationId xmlns:a16="http://schemas.microsoft.com/office/drawing/2014/main" id="{29D6AAD3-296E-DAEC-ED71-38AF704B74FD}"/>
                </a:ext>
              </a:extLst>
            </p:cNvPr>
            <p:cNvSpPr txBox="1"/>
            <p:nvPr/>
          </p:nvSpPr>
          <p:spPr>
            <a:xfrm>
              <a:off x="7531264" y="4683525"/>
              <a:ext cx="3244831" cy="400110"/>
            </a:xfrm>
            <a:prstGeom prst="rect">
              <a:avLst/>
            </a:prstGeom>
            <a:solidFill>
              <a:schemeClr val="bg1"/>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Franklin Gothic Book"/>
                  <a:ea typeface="+mn-ea"/>
                  <a:cs typeface="+mn-cs"/>
                </a:rPr>
                <a:t>Cloud remote sensing</a:t>
              </a:r>
            </a:p>
          </p:txBody>
        </p:sp>
        <p:sp>
          <p:nvSpPr>
            <p:cNvPr id="21" name="TextBox 17">
              <a:extLst>
                <a:ext uri="{FF2B5EF4-FFF2-40B4-BE49-F238E27FC236}">
                  <a16:creationId xmlns:a16="http://schemas.microsoft.com/office/drawing/2014/main" id="{8A2C4C93-BD73-AB7D-F2EB-89C99963477B}"/>
                </a:ext>
              </a:extLst>
            </p:cNvPr>
            <p:cNvSpPr txBox="1"/>
            <p:nvPr/>
          </p:nvSpPr>
          <p:spPr>
            <a:xfrm>
              <a:off x="7561260" y="5123405"/>
              <a:ext cx="3261223" cy="400110"/>
            </a:xfrm>
            <a:prstGeom prst="rect">
              <a:avLst/>
            </a:prstGeom>
            <a:solidFill>
              <a:schemeClr val="bg1"/>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Franklin Gothic Book"/>
                  <a:ea typeface="+mn-ea"/>
                  <a:cs typeface="+mn-cs"/>
                </a:rPr>
                <a:t>Trace gas remote sensing</a:t>
              </a:r>
            </a:p>
          </p:txBody>
        </p:sp>
      </p:grpSp>
      <p:sp>
        <p:nvSpPr>
          <p:cNvPr id="11" name="TextBox 22">
            <a:extLst>
              <a:ext uri="{FF2B5EF4-FFF2-40B4-BE49-F238E27FC236}">
                <a16:creationId xmlns:a16="http://schemas.microsoft.com/office/drawing/2014/main" id="{CDD1A491-F1A0-982D-C609-BD14A39948B3}"/>
              </a:ext>
            </a:extLst>
          </p:cNvPr>
          <p:cNvSpPr txBox="1"/>
          <p:nvPr/>
        </p:nvSpPr>
        <p:spPr>
          <a:xfrm>
            <a:off x="0" y="6473590"/>
            <a:ext cx="5858607" cy="307777"/>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wrap="square" lIns="91440" tIns="45720" rIns="91440" bIns="45720" rtlCol="0" anchor="t">
            <a:sp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kumimoji="0" lang="en-US" sz="1400" b="0" i="1" u="none" strike="noStrike" kern="1200" cap="none" spc="0" normalizeH="0" baseline="0" noProof="0">
                <a:ln>
                  <a:noFill/>
                </a:ln>
                <a:solidFill>
                  <a:srgbClr val="000000"/>
                </a:solidFill>
                <a:effectLst/>
                <a:uLnTx/>
                <a:uFillTx/>
                <a:latin typeface="Calibri"/>
                <a:ea typeface="+mn-ea"/>
                <a:cs typeface="+mn-cs"/>
              </a:rPr>
              <a:t>Laj</a:t>
            </a:r>
            <a:r>
              <a:rPr lang="en-US" sz="1400" i="1">
                <a:solidFill>
                  <a:srgbClr val="000000"/>
                </a:solidFill>
                <a:latin typeface="Calibri"/>
              </a:rPr>
              <a:t>, Myhre, </a:t>
            </a:r>
            <a:r>
              <a:rPr lang="en-US" sz="1400" i="1" err="1">
                <a:solidFill>
                  <a:srgbClr val="000000"/>
                </a:solidFill>
                <a:latin typeface="Calibri"/>
              </a:rPr>
              <a:t>Riffault</a:t>
            </a:r>
            <a:r>
              <a:rPr kumimoji="0" lang="en-US" sz="1400" b="0" i="1" u="none" strike="noStrike" kern="1200" cap="none" spc="0" normalizeH="0" baseline="0" noProof="0">
                <a:ln>
                  <a:noFill/>
                </a:ln>
                <a:solidFill>
                  <a:srgbClr val="000000"/>
                </a:solidFill>
                <a:effectLst/>
                <a:uLnTx/>
                <a:uFillTx/>
                <a:latin typeface="Calibri"/>
                <a:ea typeface="+mn-ea"/>
                <a:cs typeface="+mn-cs"/>
              </a:rPr>
              <a:t> et al</a:t>
            </a:r>
            <a:r>
              <a:rPr lang="en-US" sz="1400" i="1">
                <a:solidFill>
                  <a:srgbClr val="000000"/>
                </a:solidFill>
                <a:latin typeface="Calibri"/>
              </a:rPr>
              <a:t>. BAMS 2024</a:t>
            </a:r>
            <a:r>
              <a:rPr kumimoji="0" lang="en-US" sz="1400" b="0" i="1" u="none" strike="noStrike" kern="1200" cap="none" spc="0" normalizeH="0" baseline="0" noProof="0">
                <a:ln>
                  <a:noFill/>
                </a:ln>
                <a:solidFill>
                  <a:srgbClr val="000000"/>
                </a:solidFill>
                <a:effectLst/>
                <a:uLnTx/>
                <a:uFillTx/>
                <a:latin typeface="Calibri"/>
                <a:ea typeface="+mn-ea"/>
                <a:cs typeface="+mn-cs"/>
              </a:rPr>
              <a:t>, </a:t>
            </a:r>
            <a:r>
              <a:rPr lang="en-GB" sz="1300" i="1">
                <a:solidFill>
                  <a:srgbClr val="000000"/>
                </a:solidFill>
                <a:latin typeface="PT Sans"/>
                <a:hlinkClick r:id="rId10"/>
              </a:rPr>
              <a:t>https://doi.org/10.1175/BAMS-D-23-0064.1</a:t>
            </a:r>
            <a:endParaRPr lang="en-GB">
              <a:ea typeface="+mn-ea"/>
              <a:cs typeface="+mn-cs"/>
            </a:endParaRPr>
          </a:p>
        </p:txBody>
      </p:sp>
    </p:spTree>
    <p:extLst>
      <p:ext uri="{BB962C8B-B14F-4D97-AF65-F5344CB8AC3E}">
        <p14:creationId xmlns:p14="http://schemas.microsoft.com/office/powerpoint/2010/main" val="1922267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19">
            <a:extLst>
              <a:ext uri="{FF2B5EF4-FFF2-40B4-BE49-F238E27FC236}">
                <a16:creationId xmlns:a16="http://schemas.microsoft.com/office/drawing/2014/main" id="{3B5B9E2E-8455-9D2C-491B-02AB95CFB280}"/>
              </a:ext>
            </a:extLst>
          </p:cNvPr>
          <p:cNvGraphicFramePr>
            <a:graphicFrameLocks/>
          </p:cNvGraphicFramePr>
          <p:nvPr/>
        </p:nvGraphicFramePr>
        <p:xfrm>
          <a:off x="471905" y="-1189312"/>
          <a:ext cx="10899775"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 7" descr="A logo for a company&#10;&#10;AI-generated content may be incorrect.">
            <a:extLst>
              <a:ext uri="{FF2B5EF4-FFF2-40B4-BE49-F238E27FC236}">
                <a16:creationId xmlns:a16="http://schemas.microsoft.com/office/drawing/2014/main" id="{CD490E2C-9487-D377-3CAF-9E8740A8BDCB}"/>
              </a:ext>
            </a:extLst>
          </p:cNvPr>
          <p:cNvPicPr>
            <a:picLocks noChangeAspect="1"/>
          </p:cNvPicPr>
          <p:nvPr/>
        </p:nvPicPr>
        <p:blipFill>
          <a:blip r:embed="rId7"/>
          <a:stretch>
            <a:fillRect/>
          </a:stretch>
        </p:blipFill>
        <p:spPr>
          <a:xfrm>
            <a:off x="855979" y="2114660"/>
            <a:ext cx="2388254" cy="1443567"/>
          </a:xfrm>
          <a:prstGeom prst="rect">
            <a:avLst/>
          </a:prstGeom>
        </p:spPr>
      </p:pic>
      <p:pic>
        <p:nvPicPr>
          <p:cNvPr id="7" name="Image 8" descr="A logo with blue text&#10;&#10;AI-generated content may be incorrect.">
            <a:extLst>
              <a:ext uri="{FF2B5EF4-FFF2-40B4-BE49-F238E27FC236}">
                <a16:creationId xmlns:a16="http://schemas.microsoft.com/office/drawing/2014/main" id="{B8F3919A-3552-ED74-C988-B04BC2ECEF7D}"/>
              </a:ext>
            </a:extLst>
          </p:cNvPr>
          <p:cNvPicPr>
            <a:picLocks noChangeAspect="1"/>
          </p:cNvPicPr>
          <p:nvPr/>
        </p:nvPicPr>
        <p:blipFill>
          <a:blip r:embed="rId8"/>
          <a:stretch>
            <a:fillRect/>
          </a:stretch>
        </p:blipFill>
        <p:spPr>
          <a:xfrm>
            <a:off x="8396285" y="2148517"/>
            <a:ext cx="2114029" cy="1479820"/>
          </a:xfrm>
          <a:prstGeom prst="rect">
            <a:avLst/>
          </a:prstGeom>
        </p:spPr>
      </p:pic>
      <p:pic>
        <p:nvPicPr>
          <p:cNvPr id="8" name="Image 9" descr="A logo with blue and white text&#10;&#10;AI-generated content may be incorrect.">
            <a:extLst>
              <a:ext uri="{FF2B5EF4-FFF2-40B4-BE49-F238E27FC236}">
                <a16:creationId xmlns:a16="http://schemas.microsoft.com/office/drawing/2014/main" id="{905C9575-1B18-496E-71EC-7697AD48487A}"/>
              </a:ext>
            </a:extLst>
          </p:cNvPr>
          <p:cNvPicPr>
            <a:picLocks noChangeAspect="1"/>
          </p:cNvPicPr>
          <p:nvPr/>
        </p:nvPicPr>
        <p:blipFill>
          <a:blip r:embed="rId9"/>
          <a:stretch>
            <a:fillRect/>
          </a:stretch>
        </p:blipFill>
        <p:spPr>
          <a:xfrm>
            <a:off x="4625922" y="2094011"/>
            <a:ext cx="2403639" cy="1479820"/>
          </a:xfrm>
          <a:prstGeom prst="rect">
            <a:avLst/>
          </a:prstGeom>
        </p:spPr>
      </p:pic>
      <p:sp>
        <p:nvSpPr>
          <p:cNvPr id="9" name="Accolade fermante 10">
            <a:extLst>
              <a:ext uri="{FF2B5EF4-FFF2-40B4-BE49-F238E27FC236}">
                <a16:creationId xmlns:a16="http://schemas.microsoft.com/office/drawing/2014/main" id="{C5042902-7FA4-D35D-367B-4EDDE802F728}"/>
              </a:ext>
            </a:extLst>
          </p:cNvPr>
          <p:cNvSpPr/>
          <p:nvPr/>
        </p:nvSpPr>
        <p:spPr>
          <a:xfrm rot="5400000">
            <a:off x="2012204" y="377860"/>
            <a:ext cx="436103" cy="3093425"/>
          </a:xfrm>
          <a:prstGeom prst="rightBrace">
            <a:avLst/>
          </a:prstGeom>
          <a:ln w="28575"/>
        </p:spPr>
        <p:style>
          <a:lnRef idx="3">
            <a:schemeClr val="dk1"/>
          </a:lnRef>
          <a:fillRef idx="0">
            <a:schemeClr val="dk1"/>
          </a:fillRef>
          <a:effectRef idx="2">
            <a:schemeClr val="dk1"/>
          </a:effectRef>
          <a:fontRef idx="minor">
            <a:schemeClr val="tx1"/>
          </a:fontRef>
        </p:style>
        <p:txBody>
          <a:bodyPr rtlCol="0"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798A8"/>
              </a:solidFill>
              <a:effectLst/>
              <a:uLnTx/>
              <a:uFillTx/>
              <a:latin typeface="Calibri"/>
              <a:ea typeface="+mn-ea"/>
              <a:cs typeface="+mn-cs"/>
            </a:endParaRPr>
          </a:p>
        </p:txBody>
      </p:sp>
      <p:sp>
        <p:nvSpPr>
          <p:cNvPr id="10" name="Accolade fermante 11">
            <a:extLst>
              <a:ext uri="{FF2B5EF4-FFF2-40B4-BE49-F238E27FC236}">
                <a16:creationId xmlns:a16="http://schemas.microsoft.com/office/drawing/2014/main" id="{5B6D8AEB-0520-C2A0-132A-680230924D5E}"/>
              </a:ext>
            </a:extLst>
          </p:cNvPr>
          <p:cNvSpPr/>
          <p:nvPr/>
        </p:nvSpPr>
        <p:spPr>
          <a:xfrm rot="5400000">
            <a:off x="5603215" y="191709"/>
            <a:ext cx="409378" cy="3466834"/>
          </a:xfrm>
          <a:prstGeom prst="rightBrace">
            <a:avLst/>
          </a:prstGeom>
          <a:ln w="28575"/>
        </p:spPr>
        <p:style>
          <a:lnRef idx="3">
            <a:schemeClr val="dk1"/>
          </a:lnRef>
          <a:fillRef idx="0">
            <a:schemeClr val="dk1"/>
          </a:fillRef>
          <a:effectRef idx="2">
            <a:schemeClr val="dk1"/>
          </a:effectRef>
          <a:fontRef idx="minor">
            <a:schemeClr val="tx1"/>
          </a:fontRef>
        </p:style>
        <p:txBody>
          <a:bodyPr rtlCol="0"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798A8"/>
              </a:solidFill>
              <a:effectLst/>
              <a:uLnTx/>
              <a:uFillTx/>
              <a:latin typeface="Calibri"/>
              <a:ea typeface="+mn-ea"/>
              <a:cs typeface="+mn-cs"/>
            </a:endParaRPr>
          </a:p>
        </p:txBody>
      </p:sp>
      <p:sp>
        <p:nvSpPr>
          <p:cNvPr id="11" name="Accolade fermante 12">
            <a:extLst>
              <a:ext uri="{FF2B5EF4-FFF2-40B4-BE49-F238E27FC236}">
                <a16:creationId xmlns:a16="http://schemas.microsoft.com/office/drawing/2014/main" id="{B7F18BB0-D49C-0558-A838-9DC9417D5422}"/>
              </a:ext>
            </a:extLst>
          </p:cNvPr>
          <p:cNvSpPr/>
          <p:nvPr/>
        </p:nvSpPr>
        <p:spPr>
          <a:xfrm rot="5400000">
            <a:off x="9247803" y="82752"/>
            <a:ext cx="437139" cy="3650812"/>
          </a:xfrm>
          <a:prstGeom prst="rightBrace">
            <a:avLst/>
          </a:prstGeom>
          <a:ln w="28575"/>
        </p:spPr>
        <p:style>
          <a:lnRef idx="3">
            <a:schemeClr val="dk1"/>
          </a:lnRef>
          <a:fillRef idx="0">
            <a:schemeClr val="dk1"/>
          </a:fillRef>
          <a:effectRef idx="2">
            <a:schemeClr val="dk1"/>
          </a:effectRef>
          <a:fontRef idx="minor">
            <a:schemeClr val="tx1"/>
          </a:fontRef>
        </p:style>
        <p:txBody>
          <a:bodyPr rtlCol="0"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798A8"/>
              </a:solidFill>
              <a:effectLst/>
              <a:uLnTx/>
              <a:uFillTx/>
              <a:latin typeface="Calibri"/>
              <a:ea typeface="+mn-ea"/>
              <a:cs typeface="+mn-cs"/>
            </a:endParaRPr>
          </a:p>
        </p:txBody>
      </p:sp>
      <p:pic>
        <p:nvPicPr>
          <p:cNvPr id="13" name="Picture 12" descr="A blue background with black text&#10;&#10;AI-generated content may be incorrect.">
            <a:extLst>
              <a:ext uri="{FF2B5EF4-FFF2-40B4-BE49-F238E27FC236}">
                <a16:creationId xmlns:a16="http://schemas.microsoft.com/office/drawing/2014/main" id="{8E96F3B3-F1CA-42C4-2416-756208F34629}"/>
              </a:ext>
            </a:extLst>
          </p:cNvPr>
          <p:cNvPicPr/>
          <p:nvPr/>
        </p:nvPicPr>
        <p:blipFill rotWithShape="1">
          <a:blip r:embed="rId10"/>
          <a:srcRect l="30437" t="33692" r="29301" b="35339"/>
          <a:stretch/>
        </p:blipFill>
        <p:spPr>
          <a:xfrm>
            <a:off x="471905" y="3908751"/>
            <a:ext cx="4078515" cy="1600852"/>
          </a:xfrm>
          <a:prstGeom prst="rect">
            <a:avLst/>
          </a:prstGeom>
          <a:ln>
            <a:noFill/>
          </a:ln>
        </p:spPr>
      </p:pic>
      <p:sp>
        <p:nvSpPr>
          <p:cNvPr id="14" name="CasellaDiTesto 37">
            <a:extLst>
              <a:ext uri="{FF2B5EF4-FFF2-40B4-BE49-F238E27FC236}">
                <a16:creationId xmlns:a16="http://schemas.microsoft.com/office/drawing/2014/main" id="{388FD23A-7146-9C75-9F3A-A368B6F274B6}"/>
              </a:ext>
            </a:extLst>
          </p:cNvPr>
          <p:cNvSpPr txBox="1"/>
          <p:nvPr/>
        </p:nvSpPr>
        <p:spPr>
          <a:xfrm>
            <a:off x="7563632" y="3880872"/>
            <a:ext cx="4321094" cy="1514972"/>
          </a:xfrm>
          <a:prstGeom prst="rect">
            <a:avLst/>
          </a:prstGeom>
          <a:solidFill>
            <a:srgbClr val="00CC99"/>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8890" rIns="35560" bIns="8890" numCol="1" spcCol="1270" anchor="ctr" anchorCtr="0">
            <a:noAutofit/>
          </a:bodyPr>
          <a:lstStyle>
            <a:defPPr>
              <a:defRPr lang="it-IT"/>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marL="0" marR="0" lvl="0" indent="0" algn="l" defTabSz="622300" rtl="0" eaLnBrk="1" fontAlgn="auto" latinLnBrk="0" hangingPunct="1">
              <a:lnSpc>
                <a:spcPct val="90000"/>
              </a:lnSpc>
              <a:spcBef>
                <a:spcPct val="0"/>
              </a:spcBef>
              <a:spcAft>
                <a:spcPts val="300"/>
              </a:spcAft>
              <a:buClrTx/>
              <a:buSzTx/>
              <a:buFontTx/>
              <a:buNone/>
              <a:tabLst/>
              <a:defRPr/>
            </a:pPr>
            <a:r>
              <a:rPr kumimoji="0" lang="en-GB" sz="14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In situ Data Centre Unit  (In-Situ)</a:t>
            </a:r>
          </a:p>
          <a:p>
            <a:pPr marL="0" marR="0" lvl="0" indent="0" algn="l" defTabSz="622300" rtl="0" eaLnBrk="1" fontAlgn="auto" latinLnBrk="0" hangingPunct="1">
              <a:lnSpc>
                <a:spcPct val="90000"/>
              </a:lnSpc>
              <a:spcBef>
                <a:spcPct val="0"/>
              </a:spcBef>
              <a:spcAft>
                <a:spcPts val="300"/>
              </a:spcAft>
              <a:buClrTx/>
              <a:buSzTx/>
              <a:buFontTx/>
              <a:buNone/>
              <a:tabLst/>
              <a:defRPr/>
            </a:pPr>
            <a:r>
              <a:rPr kumimoji="0" lang="en-GB" sz="14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Aerosol remote sensing Data Centre Unit (ARES)</a:t>
            </a:r>
          </a:p>
          <a:p>
            <a:pPr marL="0" marR="0" lvl="0" indent="0" algn="l" defTabSz="622300" rtl="0" eaLnBrk="1" fontAlgn="auto" latinLnBrk="0" hangingPunct="1">
              <a:lnSpc>
                <a:spcPct val="90000"/>
              </a:lnSpc>
              <a:spcBef>
                <a:spcPct val="0"/>
              </a:spcBef>
              <a:spcAft>
                <a:spcPts val="300"/>
              </a:spcAft>
              <a:buClrTx/>
              <a:buSzTx/>
              <a:buFontTx/>
              <a:buNone/>
              <a:tabLst/>
              <a:defRPr/>
            </a:pPr>
            <a:r>
              <a:rPr kumimoji="0" lang="en-GB" sz="14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Cloud remote sensing Data Centre Unit (CLU)</a:t>
            </a:r>
          </a:p>
          <a:p>
            <a:pPr marL="0" marR="0" lvl="0" indent="0" algn="l" defTabSz="6223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Trace gas remote sensing Data Centre Unit (GRES)</a:t>
            </a:r>
          </a:p>
          <a:p>
            <a:pPr marL="0" marR="0" lvl="0" indent="0" algn="l" defTabSz="622300" rtl="0" eaLnBrk="1" fontAlgn="auto" latinLnBrk="0" hangingPunct="1">
              <a:lnSpc>
                <a:spcPct val="90000"/>
              </a:lnSpc>
              <a:spcBef>
                <a:spcPct val="0"/>
              </a:spcBef>
              <a:spcAft>
                <a:spcPts val="300"/>
              </a:spcAft>
              <a:buClrTx/>
              <a:buSzTx/>
              <a:buFontTx/>
              <a:buNone/>
              <a:tabLst/>
              <a:defRPr/>
            </a:pPr>
            <a:r>
              <a:rPr kumimoji="0" lang="en-GB" sz="14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Atmospheric simulation chamber Data Centre Unit  (ASC)</a:t>
            </a:r>
          </a:p>
          <a:p>
            <a:pPr marL="0" marR="0" lvl="0" indent="0" algn="l" defTabSz="622300" rtl="0" eaLnBrk="1" fontAlgn="auto" latinLnBrk="0" hangingPunct="1">
              <a:lnSpc>
                <a:spcPct val="90000"/>
              </a:lnSpc>
              <a:spcBef>
                <a:spcPct val="0"/>
              </a:spcBef>
              <a:spcAft>
                <a:spcPts val="300"/>
              </a:spcAft>
              <a:buClrTx/>
              <a:buSzTx/>
              <a:buFontTx/>
              <a:buNone/>
              <a:tabLst/>
              <a:defRPr/>
            </a:pPr>
            <a:endParaRPr kumimoji="0" lang="en-GB" sz="14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pic>
        <p:nvPicPr>
          <p:cNvPr id="28" name="Image 1" descr="A map of europe with different colors&#10;&#10;AI-generated content may be incorrect.">
            <a:extLst>
              <a:ext uri="{FF2B5EF4-FFF2-40B4-BE49-F238E27FC236}">
                <a16:creationId xmlns:a16="http://schemas.microsoft.com/office/drawing/2014/main" id="{5FF689D4-AC54-AAFF-33D2-D4FACFD13F0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14897" y="3704784"/>
            <a:ext cx="2760201" cy="2020926"/>
          </a:xfrm>
          <a:prstGeom prst="rect">
            <a:avLst/>
          </a:prstGeom>
        </p:spPr>
      </p:pic>
    </p:spTree>
    <p:extLst>
      <p:ext uri="{BB962C8B-B14F-4D97-AF65-F5344CB8AC3E}">
        <p14:creationId xmlns:p14="http://schemas.microsoft.com/office/powerpoint/2010/main" val="2952970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163F3-28FA-A2F7-679F-F3045AFA05F3}"/>
              </a:ext>
            </a:extLst>
          </p:cNvPr>
          <p:cNvSpPr>
            <a:spLocks noGrp="1"/>
          </p:cNvSpPr>
          <p:nvPr>
            <p:ph type="title"/>
          </p:nvPr>
        </p:nvSpPr>
        <p:spPr>
          <a:xfrm>
            <a:off x="664564" y="190974"/>
            <a:ext cx="10917356" cy="1227426"/>
          </a:xfrm>
        </p:spPr>
        <p:txBody>
          <a:bodyPr/>
          <a:lstStyle/>
          <a:p>
            <a:r>
              <a:rPr lang="en-US" sz="3200" b="1"/>
              <a:t>ACTRIS variables and associated methodologies</a:t>
            </a:r>
          </a:p>
        </p:txBody>
      </p:sp>
      <p:pic>
        <p:nvPicPr>
          <p:cNvPr id="4" name="Picture 3">
            <a:extLst>
              <a:ext uri="{FF2B5EF4-FFF2-40B4-BE49-F238E27FC236}">
                <a16:creationId xmlns:a16="http://schemas.microsoft.com/office/drawing/2014/main" id="{4EC5567B-E376-A5EF-6576-DF93C49F2CAA}"/>
              </a:ext>
            </a:extLst>
          </p:cNvPr>
          <p:cNvPicPr>
            <a:picLocks noChangeAspect="1"/>
          </p:cNvPicPr>
          <p:nvPr/>
        </p:nvPicPr>
        <p:blipFill>
          <a:blip r:embed="rId2"/>
          <a:stretch>
            <a:fillRect/>
          </a:stretch>
        </p:blipFill>
        <p:spPr>
          <a:xfrm>
            <a:off x="425356" y="1168368"/>
            <a:ext cx="4383743" cy="1978397"/>
          </a:xfrm>
          <a:prstGeom prst="rect">
            <a:avLst/>
          </a:prstGeom>
        </p:spPr>
      </p:pic>
      <p:pic>
        <p:nvPicPr>
          <p:cNvPr id="5" name="Picture 4">
            <a:extLst>
              <a:ext uri="{FF2B5EF4-FFF2-40B4-BE49-F238E27FC236}">
                <a16:creationId xmlns:a16="http://schemas.microsoft.com/office/drawing/2014/main" id="{D570FC51-14C3-E708-4732-62B4244B8704}"/>
              </a:ext>
            </a:extLst>
          </p:cNvPr>
          <p:cNvPicPr>
            <a:picLocks noChangeAspect="1"/>
          </p:cNvPicPr>
          <p:nvPr/>
        </p:nvPicPr>
        <p:blipFill>
          <a:blip r:embed="rId3"/>
          <a:stretch>
            <a:fillRect/>
          </a:stretch>
        </p:blipFill>
        <p:spPr>
          <a:xfrm>
            <a:off x="5006654" y="1252603"/>
            <a:ext cx="4210736" cy="1840157"/>
          </a:xfrm>
          <a:prstGeom prst="rect">
            <a:avLst/>
          </a:prstGeom>
        </p:spPr>
      </p:pic>
      <p:pic>
        <p:nvPicPr>
          <p:cNvPr id="10" name="Picture 9">
            <a:extLst>
              <a:ext uri="{FF2B5EF4-FFF2-40B4-BE49-F238E27FC236}">
                <a16:creationId xmlns:a16="http://schemas.microsoft.com/office/drawing/2014/main" id="{77C01B26-1869-99B6-B061-7BCEBBBDB8AE}"/>
              </a:ext>
            </a:extLst>
          </p:cNvPr>
          <p:cNvPicPr>
            <a:picLocks noChangeAspect="1"/>
          </p:cNvPicPr>
          <p:nvPr/>
        </p:nvPicPr>
        <p:blipFill>
          <a:blip r:embed="rId4"/>
          <a:stretch>
            <a:fillRect/>
          </a:stretch>
        </p:blipFill>
        <p:spPr>
          <a:xfrm>
            <a:off x="8747020" y="1792263"/>
            <a:ext cx="3294139" cy="1908392"/>
          </a:xfrm>
          <a:prstGeom prst="rect">
            <a:avLst/>
          </a:prstGeom>
        </p:spPr>
      </p:pic>
      <p:pic>
        <p:nvPicPr>
          <p:cNvPr id="11" name="Picture 10">
            <a:extLst>
              <a:ext uri="{FF2B5EF4-FFF2-40B4-BE49-F238E27FC236}">
                <a16:creationId xmlns:a16="http://schemas.microsoft.com/office/drawing/2014/main" id="{B3A86FDE-0145-6D16-BF14-6FD0FAD2A70D}"/>
              </a:ext>
            </a:extLst>
          </p:cNvPr>
          <p:cNvPicPr>
            <a:picLocks noChangeAspect="1"/>
          </p:cNvPicPr>
          <p:nvPr/>
        </p:nvPicPr>
        <p:blipFill>
          <a:blip r:embed="rId5"/>
          <a:stretch>
            <a:fillRect/>
          </a:stretch>
        </p:blipFill>
        <p:spPr>
          <a:xfrm>
            <a:off x="5714553" y="2915672"/>
            <a:ext cx="3446054" cy="2094248"/>
          </a:xfrm>
          <a:prstGeom prst="rect">
            <a:avLst/>
          </a:prstGeom>
        </p:spPr>
      </p:pic>
      <p:pic>
        <p:nvPicPr>
          <p:cNvPr id="8" name="Picture 7">
            <a:extLst>
              <a:ext uri="{FF2B5EF4-FFF2-40B4-BE49-F238E27FC236}">
                <a16:creationId xmlns:a16="http://schemas.microsoft.com/office/drawing/2014/main" id="{2398A7AB-0B3E-E060-141F-FE8A85296DE9}"/>
              </a:ext>
            </a:extLst>
          </p:cNvPr>
          <p:cNvPicPr>
            <a:picLocks noChangeAspect="1"/>
          </p:cNvPicPr>
          <p:nvPr/>
        </p:nvPicPr>
        <p:blipFill>
          <a:blip r:embed="rId6"/>
          <a:stretch>
            <a:fillRect/>
          </a:stretch>
        </p:blipFill>
        <p:spPr>
          <a:xfrm>
            <a:off x="2010879" y="2913641"/>
            <a:ext cx="3514400" cy="2618299"/>
          </a:xfrm>
          <a:prstGeom prst="rect">
            <a:avLst/>
          </a:prstGeom>
        </p:spPr>
      </p:pic>
      <p:pic>
        <p:nvPicPr>
          <p:cNvPr id="6" name="Picture 5">
            <a:extLst>
              <a:ext uri="{FF2B5EF4-FFF2-40B4-BE49-F238E27FC236}">
                <a16:creationId xmlns:a16="http://schemas.microsoft.com/office/drawing/2014/main" id="{E2DF4C4E-7CD9-1D4B-A226-8E07729680FB}"/>
              </a:ext>
            </a:extLst>
          </p:cNvPr>
          <p:cNvPicPr>
            <a:picLocks noChangeAspect="1"/>
          </p:cNvPicPr>
          <p:nvPr/>
        </p:nvPicPr>
        <p:blipFill>
          <a:blip r:embed="rId7"/>
          <a:stretch>
            <a:fillRect/>
          </a:stretch>
        </p:blipFill>
        <p:spPr>
          <a:xfrm>
            <a:off x="7840803" y="3860715"/>
            <a:ext cx="4118161" cy="1677927"/>
          </a:xfrm>
          <a:prstGeom prst="rect">
            <a:avLst/>
          </a:prstGeom>
        </p:spPr>
      </p:pic>
      <p:pic>
        <p:nvPicPr>
          <p:cNvPr id="9" name="Picture 8">
            <a:extLst>
              <a:ext uri="{FF2B5EF4-FFF2-40B4-BE49-F238E27FC236}">
                <a16:creationId xmlns:a16="http://schemas.microsoft.com/office/drawing/2014/main" id="{38D90460-7E3A-1333-2221-B0A68A46B155}"/>
              </a:ext>
            </a:extLst>
          </p:cNvPr>
          <p:cNvPicPr>
            <a:picLocks noChangeAspect="1"/>
          </p:cNvPicPr>
          <p:nvPr/>
        </p:nvPicPr>
        <p:blipFill>
          <a:blip r:embed="rId8"/>
          <a:stretch>
            <a:fillRect/>
          </a:stretch>
        </p:blipFill>
        <p:spPr>
          <a:xfrm>
            <a:off x="5687065" y="4715575"/>
            <a:ext cx="3507881" cy="1641908"/>
          </a:xfrm>
          <a:prstGeom prst="rect">
            <a:avLst/>
          </a:prstGeom>
        </p:spPr>
      </p:pic>
      <p:pic>
        <p:nvPicPr>
          <p:cNvPr id="7" name="Picture 6">
            <a:extLst>
              <a:ext uri="{FF2B5EF4-FFF2-40B4-BE49-F238E27FC236}">
                <a16:creationId xmlns:a16="http://schemas.microsoft.com/office/drawing/2014/main" id="{CE1F4BD8-07EC-4D35-8A10-CCE7A536F1AD}"/>
              </a:ext>
            </a:extLst>
          </p:cNvPr>
          <p:cNvPicPr>
            <a:picLocks noChangeAspect="1"/>
          </p:cNvPicPr>
          <p:nvPr/>
        </p:nvPicPr>
        <p:blipFill>
          <a:blip r:embed="rId9"/>
          <a:stretch>
            <a:fillRect/>
          </a:stretch>
        </p:blipFill>
        <p:spPr>
          <a:xfrm>
            <a:off x="2013358" y="5210835"/>
            <a:ext cx="2968117" cy="1465546"/>
          </a:xfrm>
          <a:prstGeom prst="rect">
            <a:avLst/>
          </a:prstGeom>
        </p:spPr>
      </p:pic>
      <p:grpSp>
        <p:nvGrpSpPr>
          <p:cNvPr id="23" name="Group 22">
            <a:extLst>
              <a:ext uri="{FF2B5EF4-FFF2-40B4-BE49-F238E27FC236}">
                <a16:creationId xmlns:a16="http://schemas.microsoft.com/office/drawing/2014/main" id="{B94ED99D-0B06-6810-5BE2-7A63301683AE}"/>
              </a:ext>
            </a:extLst>
          </p:cNvPr>
          <p:cNvGrpSpPr/>
          <p:nvPr/>
        </p:nvGrpSpPr>
        <p:grpSpPr>
          <a:xfrm>
            <a:off x="465807" y="1293583"/>
            <a:ext cx="5046091" cy="4862108"/>
            <a:chOff x="230570" y="7004594"/>
            <a:chExt cx="4529321" cy="4726826"/>
          </a:xfrm>
        </p:grpSpPr>
        <p:grpSp>
          <p:nvGrpSpPr>
            <p:cNvPr id="24" name="Group 23">
              <a:extLst>
                <a:ext uri="{FF2B5EF4-FFF2-40B4-BE49-F238E27FC236}">
                  <a16:creationId xmlns:a16="http://schemas.microsoft.com/office/drawing/2014/main" id="{7F583AFC-FE03-4670-9D74-322F424C10EE}"/>
                </a:ext>
              </a:extLst>
            </p:cNvPr>
            <p:cNvGrpSpPr/>
            <p:nvPr/>
          </p:nvGrpSpPr>
          <p:grpSpPr>
            <a:xfrm>
              <a:off x="230570" y="7004594"/>
              <a:ext cx="4529321" cy="4726826"/>
              <a:chOff x="230570" y="7004594"/>
              <a:chExt cx="2873160" cy="2983253"/>
            </a:xfrm>
          </p:grpSpPr>
          <p:sp>
            <p:nvSpPr>
              <p:cNvPr id="26" name="CustomShape 4">
                <a:extLst>
                  <a:ext uri="{FF2B5EF4-FFF2-40B4-BE49-F238E27FC236}">
                    <a16:creationId xmlns:a16="http://schemas.microsoft.com/office/drawing/2014/main" id="{B1774E14-FED3-A515-1187-CF16DC26C8D3}"/>
                  </a:ext>
                </a:extLst>
              </p:cNvPr>
              <p:cNvSpPr/>
              <p:nvPr/>
            </p:nvSpPr>
            <p:spPr>
              <a:xfrm>
                <a:off x="230570" y="7004594"/>
                <a:ext cx="2873160" cy="2983253"/>
              </a:xfrm>
              <a:prstGeom prst="ellipse">
                <a:avLst/>
              </a:prstGeom>
              <a:gradFill rotWithShape="1">
                <a:gsLst>
                  <a:gs pos="0">
                    <a:srgbClr val="1798A8">
                      <a:satMod val="103000"/>
                      <a:lumMod val="102000"/>
                      <a:tint val="94000"/>
                    </a:srgbClr>
                  </a:gs>
                  <a:gs pos="50000">
                    <a:srgbClr val="1798A8">
                      <a:satMod val="110000"/>
                      <a:lumMod val="100000"/>
                      <a:shade val="100000"/>
                    </a:srgbClr>
                  </a:gs>
                  <a:gs pos="100000">
                    <a:srgbClr val="1798A8">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90000" tIns="45000" rIns="90000" bIns="45000" anchor="ctr">
                <a:no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 normalizeH="0" baseline="0" noProof="0">
                    <a:ln>
                      <a:noFill/>
                    </a:ln>
                    <a:solidFill>
                      <a:srgbClr val="FFFFFF"/>
                    </a:solidFill>
                    <a:effectLst/>
                    <a:uLnTx/>
                    <a:uFillTx/>
                    <a:latin typeface="Franklin Gothic Book"/>
                    <a:ea typeface="+mn-ea"/>
                    <a:cs typeface="+mn-cs"/>
                  </a:rPr>
                  <a:t>135</a:t>
                </a:r>
                <a:r>
                  <a:rPr kumimoji="0" lang="en-US" sz="1800" b="1" i="0" u="none" strike="noStrike" kern="0" cap="none" spc="-1" normalizeH="0" baseline="0" noProof="0">
                    <a:ln>
                      <a:noFill/>
                    </a:ln>
                    <a:solidFill>
                      <a:srgbClr val="FFFFFF"/>
                    </a:solidFill>
                    <a:effectLst/>
                    <a:uLnTx/>
                    <a:uFillTx/>
                    <a:latin typeface="Franklin Gothic Book"/>
                    <a:ea typeface="+mn-ea"/>
                    <a:cs typeface="+mn-cs"/>
                  </a:rPr>
                  <a:t> atmospheric variables</a:t>
                </a:r>
                <a:endParaRPr kumimoji="0" lang="en-US" sz="1800" b="0" i="0" u="none" strike="noStrike" kern="0" cap="none" spc="-1" normalizeH="0" baseline="0" noProof="0">
                  <a:ln>
                    <a:noFill/>
                  </a:ln>
                  <a:solidFill>
                    <a:prstClr val="black"/>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 normalizeH="0" baseline="0" noProof="0">
                    <a:ln>
                      <a:noFill/>
                    </a:ln>
                    <a:solidFill>
                      <a:srgbClr val="FFFFFF"/>
                    </a:solidFill>
                    <a:effectLst/>
                    <a:uLnTx/>
                    <a:uFillTx/>
                    <a:latin typeface="Franklin Gothic Book"/>
                    <a:ea typeface="+mn-ea"/>
                    <a:cs typeface="+mn-cs"/>
                  </a:rPr>
                  <a:t>65</a:t>
                </a:r>
                <a:r>
                  <a:rPr kumimoji="0" lang="en-US" sz="1800" b="1" i="0" u="none" strike="noStrike" kern="0" cap="none" spc="-1" normalizeH="0" baseline="0" noProof="0">
                    <a:ln>
                      <a:noFill/>
                    </a:ln>
                    <a:solidFill>
                      <a:srgbClr val="FFFFFF"/>
                    </a:solidFill>
                    <a:effectLst/>
                    <a:uLnTx/>
                    <a:uFillTx/>
                    <a:latin typeface="Franklin Gothic Book"/>
                    <a:ea typeface="+mn-ea"/>
                    <a:cs typeface="+mn-cs"/>
                  </a:rPr>
                  <a:t> active sites</a:t>
                </a:r>
                <a:endParaRPr kumimoji="0" lang="en-US" sz="1800" b="0" i="0" u="none" strike="noStrike" kern="0" cap="none" spc="-1" normalizeH="0" baseline="0" noProof="0">
                  <a:ln>
                    <a:noFill/>
                  </a:ln>
                  <a:solidFill>
                    <a:prstClr val="black"/>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 normalizeH="0" baseline="0" noProof="0">
                    <a:ln>
                      <a:noFill/>
                    </a:ln>
                    <a:solidFill>
                      <a:srgbClr val="FFFFFF"/>
                    </a:solidFill>
                    <a:effectLst/>
                    <a:uLnTx/>
                    <a:uFillTx/>
                    <a:latin typeface="Franklin Gothic Book"/>
                    <a:ea typeface="+mn-ea"/>
                    <a:cs typeface="+mn-cs"/>
                  </a:rPr>
                  <a:t>25</a:t>
                </a:r>
                <a:r>
                  <a:rPr kumimoji="0" lang="en-US" sz="1800" b="1" i="0" u="none" strike="noStrike" kern="0" cap="none" spc="-1" normalizeH="0" baseline="0" noProof="0">
                    <a:ln>
                      <a:noFill/>
                    </a:ln>
                    <a:solidFill>
                      <a:srgbClr val="FFFFFF"/>
                    </a:solidFill>
                    <a:effectLst/>
                    <a:uLnTx/>
                    <a:uFillTx/>
                    <a:latin typeface="Franklin Gothic Book"/>
                    <a:ea typeface="+mn-ea"/>
                    <a:cs typeface="+mn-cs"/>
                  </a:rPr>
                  <a:t> methodologies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1" normalizeH="0" baseline="0" noProof="0">
                    <a:ln>
                      <a:noFill/>
                    </a:ln>
                    <a:solidFill>
                      <a:prstClr val="white"/>
                    </a:solidFill>
                    <a:effectLst/>
                    <a:uLnTx/>
                    <a:uFillTx/>
                    <a:latin typeface="Franklin Gothic Book"/>
                    <a:ea typeface="+mn-ea"/>
                    <a:cs typeface="+mn-cs"/>
                  </a:rPr>
                  <a:t>time resolution ranging from seconds to 1 week.</a:t>
                </a:r>
              </a:p>
            </p:txBody>
          </p:sp>
          <p:sp>
            <p:nvSpPr>
              <p:cNvPr id="27" name="CustomShape 5">
                <a:extLst>
                  <a:ext uri="{FF2B5EF4-FFF2-40B4-BE49-F238E27FC236}">
                    <a16:creationId xmlns:a16="http://schemas.microsoft.com/office/drawing/2014/main" id="{48CA3C88-8CB3-F0FA-13EC-65EE86941254}"/>
                  </a:ext>
                </a:extLst>
              </p:cNvPr>
              <p:cNvSpPr/>
              <p:nvPr/>
            </p:nvSpPr>
            <p:spPr>
              <a:xfrm>
                <a:off x="375650" y="7135390"/>
                <a:ext cx="2583360" cy="2734007"/>
              </a:xfrm>
              <a:prstGeom prst="ellipse">
                <a:avLst/>
              </a:prstGeom>
              <a:gradFill rotWithShape="1">
                <a:gsLst>
                  <a:gs pos="0">
                    <a:srgbClr val="1798A8">
                      <a:satMod val="103000"/>
                      <a:lumMod val="102000"/>
                      <a:tint val="94000"/>
                    </a:srgbClr>
                  </a:gs>
                  <a:gs pos="50000">
                    <a:srgbClr val="1798A8">
                      <a:satMod val="110000"/>
                      <a:lumMod val="100000"/>
                      <a:shade val="100000"/>
                    </a:srgbClr>
                  </a:gs>
                  <a:gs pos="100000">
                    <a:srgbClr val="1798A8">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grpSp>
        <p:sp>
          <p:nvSpPr>
            <p:cNvPr id="25" name="TextBox 15">
              <a:extLst>
                <a:ext uri="{FF2B5EF4-FFF2-40B4-BE49-F238E27FC236}">
                  <a16:creationId xmlns:a16="http://schemas.microsoft.com/office/drawing/2014/main" id="{FA08EE73-2373-7F5F-9E54-6DE8AFED1EFC}"/>
                </a:ext>
              </a:extLst>
            </p:cNvPr>
            <p:cNvSpPr txBox="1"/>
            <p:nvPr/>
          </p:nvSpPr>
          <p:spPr>
            <a:xfrm>
              <a:off x="955116" y="8014033"/>
              <a:ext cx="3471233" cy="2483468"/>
            </a:xfrm>
            <a:prstGeom prst="rect">
              <a:avLst/>
            </a:prstGeom>
            <a:noFill/>
          </p:spPr>
          <p:txBody>
            <a:bodyPr wrap="square" lIns="91440" tIns="45720" rIns="91440" bIns="45720" anchor="t">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1" normalizeH="0" baseline="0" noProof="0">
                  <a:ln>
                    <a:noFill/>
                  </a:ln>
                  <a:solidFill>
                    <a:srgbClr val="FFFFFF"/>
                  </a:solidFill>
                  <a:effectLst/>
                  <a:uLnTx/>
                  <a:uFillTx/>
                  <a:latin typeface="Franklin Gothic Book"/>
                  <a:ea typeface="+mn-ea"/>
                  <a:cs typeface="+mn-cs"/>
                </a:rPr>
                <a:t>150 </a:t>
              </a:r>
              <a:r>
                <a:rPr kumimoji="0" lang="en-US" sz="2000" b="1" i="0" u="none" strike="noStrike" kern="0" cap="none" spc="-1" normalizeH="0" baseline="0" noProof="0">
                  <a:ln>
                    <a:noFill/>
                  </a:ln>
                  <a:solidFill>
                    <a:srgbClr val="FFFFFF"/>
                  </a:solidFill>
                  <a:effectLst/>
                  <a:uLnTx/>
                  <a:uFillTx/>
                  <a:latin typeface="Franklin Gothic Book"/>
                  <a:ea typeface="+mn-ea"/>
                  <a:cs typeface="+mn-cs"/>
                </a:rPr>
                <a:t>atmospheric variables</a:t>
              </a:r>
              <a:endParaRPr lang="en-US" sz="2000" b="0" i="0" u="none" strike="noStrike" kern="0" cap="none" spc="-1" normalizeH="0" baseline="0" noProof="0">
                <a:ln>
                  <a:noFill/>
                </a:ln>
                <a:solidFill>
                  <a:prstClr val="black"/>
                </a:solidFill>
                <a:effectLst/>
                <a:uLnTx/>
                <a:uFillTx/>
                <a:latin typeface="Calibri"/>
                <a:ea typeface="+mn-ea"/>
                <a:cs typeface="+mn-cs"/>
              </a:endParaRPr>
            </a:p>
            <a:p>
              <a:pPr marL="264795"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1" normalizeH="0" baseline="0" noProof="0">
                  <a:ln>
                    <a:noFill/>
                  </a:ln>
                  <a:solidFill>
                    <a:srgbClr val="FFFFFF"/>
                  </a:solidFill>
                  <a:effectLst/>
                  <a:uLnTx/>
                  <a:uFillTx/>
                  <a:latin typeface="Franklin Gothic Book"/>
                  <a:ea typeface="+mn-ea"/>
                  <a:cs typeface="+mn-cs"/>
                </a:rPr>
                <a:t>ca 35 aerosol variables</a:t>
              </a:r>
              <a:endParaRPr lang="en-US" sz="2400" b="1" i="0" u="none" strike="noStrike" kern="0" cap="none" spc="-1" normalizeH="0" baseline="0" noProof="0">
                <a:ln>
                  <a:noFill/>
                </a:ln>
                <a:solidFill>
                  <a:srgbClr val="FFFFFF"/>
                </a:solidFill>
                <a:effectLst/>
                <a:uLnTx/>
                <a:uFillTx/>
                <a:latin typeface="Franklin Gothic Book"/>
                <a:ea typeface="+mn-ea"/>
                <a:cs typeface="+mn-cs"/>
              </a:endParaRPr>
            </a:p>
            <a:p>
              <a:pPr marL="264795"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1" normalizeH="0" baseline="0" noProof="0">
                  <a:ln>
                    <a:noFill/>
                  </a:ln>
                  <a:solidFill>
                    <a:srgbClr val="FFFFFF"/>
                  </a:solidFill>
                  <a:effectLst/>
                  <a:uLnTx/>
                  <a:uFillTx/>
                  <a:latin typeface="Franklin Gothic Book"/>
                  <a:ea typeface="+mn-ea"/>
                  <a:cs typeface="+mn-cs"/>
                </a:rPr>
                <a:t>65 trace gases, </a:t>
              </a:r>
              <a:endParaRPr lang="en-US" sz="2400" b="1" i="0" u="none" strike="noStrike" kern="0" cap="none" spc="-1" normalizeH="0" baseline="0" noProof="0">
                <a:ln>
                  <a:noFill/>
                </a:ln>
                <a:solidFill>
                  <a:srgbClr val="FFFFFF"/>
                </a:solidFill>
                <a:effectLst/>
                <a:uLnTx/>
                <a:uFillTx/>
                <a:latin typeface="Franklin Gothic Book"/>
                <a:ea typeface="+mn-ea"/>
                <a:cs typeface="+mn-cs"/>
              </a:endParaRPr>
            </a:p>
            <a:p>
              <a:pPr marL="264795"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1" normalizeH="0" baseline="0" noProof="0">
                  <a:ln>
                    <a:noFill/>
                  </a:ln>
                  <a:solidFill>
                    <a:srgbClr val="FFFFFF"/>
                  </a:solidFill>
                  <a:effectLst/>
                  <a:uLnTx/>
                  <a:uFillTx/>
                  <a:latin typeface="Franklin Gothic Book"/>
                  <a:ea typeface="+mn-ea"/>
                  <a:cs typeface="+mn-cs"/>
                </a:rPr>
                <a:t>20 cloud variables</a:t>
              </a:r>
              <a:endParaRPr lang="en-US" sz="2400" b="1" i="0" u="none" strike="noStrike" kern="0" cap="none" spc="-1" normalizeH="0" baseline="0" noProof="0">
                <a:ln>
                  <a:noFill/>
                </a:ln>
                <a:solidFill>
                  <a:srgbClr val="FFFFFF"/>
                </a:solidFill>
                <a:effectLst/>
                <a:uLnTx/>
                <a:uFillTx/>
                <a:latin typeface="Franklin Gothic Book"/>
                <a:ea typeface="+mn-ea"/>
                <a:cs typeface="+mn-cs"/>
              </a:endParaRPr>
            </a:p>
            <a:p>
              <a:pPr marL="264795"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1" normalizeH="0" baseline="0" noProof="0">
                  <a:ln>
                    <a:noFill/>
                  </a:ln>
                  <a:solidFill>
                    <a:srgbClr val="FFFFFF"/>
                  </a:solidFill>
                  <a:effectLst/>
                  <a:uLnTx/>
                  <a:uFillTx/>
                  <a:latin typeface="Franklin Gothic Book"/>
                  <a:ea typeface="+mn-ea"/>
                  <a:cs typeface="+mn-cs"/>
                </a:rPr>
                <a:t>58</a:t>
              </a:r>
              <a:r>
                <a:rPr kumimoji="0" lang="en-US" sz="2000" b="1" i="0" u="none" strike="noStrike" kern="0" cap="none" spc="-1" normalizeH="0" baseline="0" noProof="0">
                  <a:ln>
                    <a:noFill/>
                  </a:ln>
                  <a:solidFill>
                    <a:srgbClr val="FFFFFF"/>
                  </a:solidFill>
                  <a:effectLst/>
                  <a:uLnTx/>
                  <a:uFillTx/>
                  <a:latin typeface="Franklin Gothic Book"/>
                  <a:ea typeface="+mn-ea"/>
                  <a:cs typeface="+mn-cs"/>
                </a:rPr>
                <a:t> methodologies</a:t>
              </a:r>
              <a:endParaRPr lang="en-US" sz="2000" b="1" i="0" u="none" strike="noStrike" kern="0" cap="none" spc="-1" normalizeH="0" baseline="0" noProof="0">
                <a:ln>
                  <a:noFill/>
                </a:ln>
                <a:solidFill>
                  <a:srgbClr val="FFFFFF"/>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 normalizeH="0" baseline="0" noProof="0">
                  <a:ln>
                    <a:noFill/>
                  </a:ln>
                  <a:solidFill>
                    <a:prstClr val="white"/>
                  </a:solidFill>
                  <a:effectLst/>
                  <a:uLnTx/>
                  <a:uFillTx/>
                  <a:latin typeface="Franklin Gothic Book"/>
                  <a:ea typeface="+mn-ea"/>
                  <a:cs typeface="+mn-cs"/>
                </a:rPr>
                <a:t>time resolution ranging from seconds to 1 week.</a:t>
              </a:r>
              <a:endParaRPr kumimoji="0" lang="en-US" sz="2000" b="1" i="0" u="none" strike="noStrike" kern="0" cap="none" spc="-1" normalizeH="0" baseline="0" noProof="0">
                <a:ln>
                  <a:noFill/>
                </a:ln>
                <a:solidFill>
                  <a:prstClr val="white"/>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42BE1141-9E93-C31B-DCAA-6128A17B8FDA}"/>
              </a:ext>
            </a:extLst>
          </p:cNvPr>
          <p:cNvGrpSpPr/>
          <p:nvPr/>
        </p:nvGrpSpPr>
        <p:grpSpPr>
          <a:xfrm>
            <a:off x="3771686" y="4467735"/>
            <a:ext cx="2125330" cy="2111558"/>
            <a:chOff x="3936187" y="9966386"/>
            <a:chExt cx="3420734" cy="3187240"/>
          </a:xfrm>
          <a:solidFill>
            <a:srgbClr val="7030A0"/>
          </a:solidFill>
        </p:grpSpPr>
        <p:sp>
          <p:nvSpPr>
            <p:cNvPr id="32" name="CustomShape 5">
              <a:extLst>
                <a:ext uri="{FF2B5EF4-FFF2-40B4-BE49-F238E27FC236}">
                  <a16:creationId xmlns:a16="http://schemas.microsoft.com/office/drawing/2014/main" id="{987F7CB7-9547-0449-2953-757F1ABDBF9A}"/>
                </a:ext>
              </a:extLst>
            </p:cNvPr>
            <p:cNvSpPr/>
            <p:nvPr/>
          </p:nvSpPr>
          <p:spPr>
            <a:xfrm>
              <a:off x="3936187" y="9966386"/>
              <a:ext cx="3420734" cy="3187240"/>
            </a:xfrm>
            <a:prstGeom prst="ellipse">
              <a:avLst/>
            </a:prstGeom>
            <a:grpFill/>
            <a:ln>
              <a:noFill/>
            </a:ln>
            <a:effectLst>
              <a:outerShdw blurRad="57150" dist="19050" dir="5400000" algn="ctr" rotWithShape="0">
                <a:srgbClr val="000000">
                  <a:alpha val="63000"/>
                </a:srgbClr>
              </a:outerShdw>
            </a:effectLst>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33" name="TextBox 25">
              <a:extLst>
                <a:ext uri="{FF2B5EF4-FFF2-40B4-BE49-F238E27FC236}">
                  <a16:creationId xmlns:a16="http://schemas.microsoft.com/office/drawing/2014/main" id="{50E31F3B-98BF-6A2E-412A-83D1C538AE80}"/>
                </a:ext>
              </a:extLst>
            </p:cNvPr>
            <p:cNvSpPr txBox="1"/>
            <p:nvPr/>
          </p:nvSpPr>
          <p:spPr>
            <a:xfrm>
              <a:off x="4368652" y="10930523"/>
              <a:ext cx="2556324" cy="1254328"/>
            </a:xfrm>
            <a:prstGeom prst="rect">
              <a:avLst/>
            </a:prstGeom>
            <a:grpFill/>
          </p:spPr>
          <p:txBody>
            <a:bodyPr wrap="square" lIns="91440" tIns="45720" rIns="91440" bIns="45720" anchor="t">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 normalizeH="0" baseline="0" noProof="0">
                  <a:ln>
                    <a:noFill/>
                  </a:ln>
                  <a:solidFill>
                    <a:srgbClr val="FFFFFF"/>
                  </a:solidFill>
                  <a:effectLst/>
                  <a:uLnTx/>
                  <a:uFillTx/>
                  <a:latin typeface="Franklin Gothic Book"/>
                  <a:ea typeface="+mn-ea"/>
                  <a:cs typeface="+mn-cs"/>
                </a:rPr>
                <a:t>Increasing number of sites with NRT data</a:t>
              </a:r>
              <a:endParaRPr lang="en-US" sz="1600" b="1" i="0" u="none" strike="noStrike" kern="0" cap="none" spc="-1" normalizeH="0" baseline="0" noProof="0">
                <a:ln>
                  <a:noFill/>
                </a:ln>
                <a:solidFill>
                  <a:prstClr val="white"/>
                </a:solidFill>
                <a:effectLst/>
                <a:uLnTx/>
                <a:uFillTx/>
                <a:latin typeface="Calibri"/>
                <a:ea typeface="+mn-ea"/>
                <a:cs typeface="+mn-cs"/>
              </a:endParaRPr>
            </a:p>
          </p:txBody>
        </p:sp>
      </p:grpSp>
      <p:sp>
        <p:nvSpPr>
          <p:cNvPr id="34" name="TextBox 10">
            <a:extLst>
              <a:ext uri="{FF2B5EF4-FFF2-40B4-BE49-F238E27FC236}">
                <a16:creationId xmlns:a16="http://schemas.microsoft.com/office/drawing/2014/main" id="{E5C34AF3-6788-23CB-7DE8-3EF20659ABE3}"/>
              </a:ext>
            </a:extLst>
          </p:cNvPr>
          <p:cNvSpPr txBox="1"/>
          <p:nvPr/>
        </p:nvSpPr>
        <p:spPr>
          <a:xfrm>
            <a:off x="6293755" y="5753767"/>
            <a:ext cx="4489243" cy="1107996"/>
          </a:xfrm>
          <a:prstGeom prst="rect">
            <a:avLst/>
          </a:prstGeom>
          <a:solidFill>
            <a:schemeClr val="accent1"/>
          </a:solidFill>
          <a:ln>
            <a:noFill/>
          </a:ln>
        </p:spPr>
        <p:style>
          <a:lnRef idx="3">
            <a:schemeClr val="lt1"/>
          </a:lnRef>
          <a:fillRef idx="1">
            <a:schemeClr val="accent5"/>
          </a:fillRef>
          <a:effectRef idx="1">
            <a:schemeClr val="accent5"/>
          </a:effectRef>
          <a:fontRef idx="minor">
            <a:schemeClr val="lt1"/>
          </a:fontRef>
        </p:style>
        <p:txBody>
          <a:bodyPr wrap="square" lIns="91440" tIns="45720" rIns="91440" bIns="45720" anchor="t">
            <a:spAutoFit/>
          </a:bodyP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1300" b="1" i="0" u="none" strike="noStrike" kern="1200" cap="none" spc="0" normalizeH="0" baseline="0" noProof="0">
                <a:ln>
                  <a:noFill/>
                </a:ln>
                <a:solidFill>
                  <a:schemeClr val="tx1"/>
                </a:solidFill>
                <a:effectLst/>
                <a:uLnTx/>
                <a:uFillTx/>
                <a:latin typeface="Franklin Gothic Book"/>
                <a:ea typeface="+mn-ea"/>
                <a:cs typeface="+mn-cs"/>
              </a:rPr>
              <a:t>Laj, </a:t>
            </a:r>
            <a:r>
              <a:rPr kumimoji="0" lang="nb-NO" sz="1300" b="1" i="1" u="none" strike="noStrike" kern="1200" cap="none" spc="0" normalizeH="0" baseline="0" noProof="0">
                <a:ln>
                  <a:noFill/>
                </a:ln>
                <a:solidFill>
                  <a:schemeClr val="tx1"/>
                </a:solidFill>
                <a:effectLst/>
                <a:uLnTx/>
                <a:uFillTx/>
                <a:latin typeface="Franklin Gothic Book"/>
                <a:ea typeface="+mn-ea"/>
                <a:cs typeface="+mn-cs"/>
              </a:rPr>
              <a:t>et al.,</a:t>
            </a:r>
            <a:r>
              <a:rPr kumimoji="0" lang="nb-NO" sz="1300" b="1" i="0" u="none" strike="noStrike" kern="1200" cap="none" spc="0" normalizeH="0" baseline="0" noProof="0">
                <a:ln>
                  <a:noFill/>
                </a:ln>
                <a:solidFill>
                  <a:schemeClr val="tx1"/>
                </a:solidFill>
                <a:effectLst/>
                <a:uLnTx/>
                <a:uFillTx/>
                <a:latin typeface="Franklin Gothic Book"/>
                <a:ea typeface="+mn-ea"/>
                <a:cs typeface="+mn-cs"/>
              </a:rPr>
              <a:t> Aerosol, </a:t>
            </a:r>
            <a:r>
              <a:rPr kumimoji="0" lang="nb-NO" sz="1300" b="1" i="0" u="none" strike="noStrike" kern="1200" cap="none" spc="0" normalizeH="0" baseline="0" noProof="0" err="1">
                <a:ln>
                  <a:noFill/>
                </a:ln>
                <a:solidFill>
                  <a:schemeClr val="tx1"/>
                </a:solidFill>
                <a:effectLst/>
                <a:uLnTx/>
                <a:uFillTx/>
                <a:latin typeface="Franklin Gothic Book"/>
                <a:ea typeface="+mn-ea"/>
                <a:cs typeface="+mn-cs"/>
              </a:rPr>
              <a:t>Clouds</a:t>
            </a:r>
            <a:r>
              <a:rPr kumimoji="0" lang="nb-NO" sz="1300" b="1" i="0" u="none" strike="noStrike" kern="1200" cap="none" spc="0" normalizeH="0" baseline="0" noProof="0">
                <a:ln>
                  <a:noFill/>
                </a:ln>
                <a:solidFill>
                  <a:schemeClr val="tx1"/>
                </a:solidFill>
                <a:effectLst/>
                <a:uLnTx/>
                <a:uFillTx/>
                <a:latin typeface="Franklin Gothic Book"/>
                <a:ea typeface="+mn-ea"/>
                <a:cs typeface="+mn-cs"/>
              </a:rPr>
              <a:t> and Trace </a:t>
            </a:r>
            <a:r>
              <a:rPr kumimoji="0" lang="nb-NO" sz="1300" b="1" i="0" u="none" strike="noStrike" kern="1200" cap="none" spc="0" normalizeH="0" baseline="0" noProof="0" err="1">
                <a:ln>
                  <a:noFill/>
                </a:ln>
                <a:solidFill>
                  <a:schemeClr val="tx1"/>
                </a:solidFill>
                <a:effectLst/>
                <a:uLnTx/>
                <a:uFillTx/>
                <a:latin typeface="Franklin Gothic Book"/>
                <a:ea typeface="+mn-ea"/>
                <a:cs typeface="+mn-cs"/>
              </a:rPr>
              <a:t>Gases</a:t>
            </a:r>
            <a:r>
              <a:rPr kumimoji="0" lang="nb-NO" sz="1300" b="1" i="0" u="none" strike="noStrike" kern="1200" cap="none" spc="0" normalizeH="0" baseline="0" noProof="0">
                <a:ln>
                  <a:noFill/>
                </a:ln>
                <a:solidFill>
                  <a:schemeClr val="tx1"/>
                </a:solidFill>
                <a:effectLst/>
                <a:uLnTx/>
                <a:uFillTx/>
                <a:latin typeface="Franklin Gothic Book"/>
                <a:ea typeface="+mn-ea"/>
                <a:cs typeface="+mn-cs"/>
              </a:rPr>
              <a:t> Research </a:t>
            </a:r>
            <a:r>
              <a:rPr kumimoji="0" lang="nb-NO" sz="1300" b="1" i="0" u="none" strike="noStrike" kern="1200" cap="none" spc="0" normalizeH="0" baseline="0" noProof="0" err="1">
                <a:ln>
                  <a:noFill/>
                </a:ln>
                <a:solidFill>
                  <a:schemeClr val="tx1"/>
                </a:solidFill>
                <a:effectLst/>
                <a:uLnTx/>
                <a:uFillTx/>
                <a:latin typeface="Franklin Gothic Book"/>
                <a:ea typeface="+mn-ea"/>
                <a:cs typeface="+mn-cs"/>
              </a:rPr>
              <a:t>Infrastructure</a:t>
            </a:r>
            <a:r>
              <a:rPr kumimoji="0" lang="nb-NO" sz="1300" b="1" i="0" u="none" strike="noStrike" kern="1200" cap="none" spc="0" normalizeH="0" baseline="0" noProof="0">
                <a:ln>
                  <a:noFill/>
                </a:ln>
                <a:solidFill>
                  <a:schemeClr val="tx1"/>
                </a:solidFill>
                <a:effectLst/>
                <a:uLnTx/>
                <a:uFillTx/>
                <a:latin typeface="Franklin Gothic Book"/>
                <a:ea typeface="+mn-ea"/>
                <a:cs typeface="+mn-cs"/>
              </a:rPr>
              <a:t> (ACTRIS): The European Research </a:t>
            </a:r>
            <a:r>
              <a:rPr kumimoji="0" lang="nb-NO" sz="1300" b="1" i="0" u="none" strike="noStrike" kern="1200" cap="none" spc="0" normalizeH="0" baseline="0" noProof="0" err="1">
                <a:ln>
                  <a:noFill/>
                </a:ln>
                <a:solidFill>
                  <a:schemeClr val="tx1"/>
                </a:solidFill>
                <a:effectLst/>
                <a:uLnTx/>
                <a:uFillTx/>
                <a:latin typeface="Franklin Gothic Book"/>
                <a:ea typeface="+mn-ea"/>
                <a:cs typeface="+mn-cs"/>
              </a:rPr>
              <a:t>Infrastructure</a:t>
            </a:r>
            <a:r>
              <a:rPr kumimoji="0" lang="nb-NO" sz="1300" b="1" i="0" u="none" strike="noStrike" kern="1200" cap="none" spc="0" normalizeH="0" baseline="0" noProof="0">
                <a:ln>
                  <a:noFill/>
                </a:ln>
                <a:solidFill>
                  <a:schemeClr val="tx1"/>
                </a:solidFill>
                <a:effectLst/>
                <a:uLnTx/>
                <a:uFillTx/>
                <a:latin typeface="Franklin Gothic Book"/>
                <a:ea typeface="+mn-ea"/>
                <a:cs typeface="+mn-cs"/>
              </a:rPr>
              <a:t> </a:t>
            </a:r>
            <a:r>
              <a:rPr kumimoji="0" lang="nb-NO" sz="1300" b="1" i="0" u="none" strike="noStrike" kern="1200" cap="none" spc="0" normalizeH="0" baseline="0" noProof="0" err="1">
                <a:ln>
                  <a:noFill/>
                </a:ln>
                <a:solidFill>
                  <a:schemeClr val="tx1"/>
                </a:solidFill>
                <a:effectLst/>
                <a:uLnTx/>
                <a:uFillTx/>
                <a:latin typeface="Franklin Gothic Book"/>
                <a:ea typeface="+mn-ea"/>
                <a:cs typeface="+mn-cs"/>
              </a:rPr>
              <a:t>Supporting</a:t>
            </a:r>
            <a:r>
              <a:rPr kumimoji="0" lang="nb-NO" sz="1300" b="1" i="0" u="none" strike="noStrike" kern="1200" cap="none" spc="0" normalizeH="0" baseline="0" noProof="0">
                <a:ln>
                  <a:noFill/>
                </a:ln>
                <a:solidFill>
                  <a:schemeClr val="tx1"/>
                </a:solidFill>
                <a:effectLst/>
                <a:uLnTx/>
                <a:uFillTx/>
                <a:latin typeface="Franklin Gothic Book"/>
                <a:ea typeface="+mn-ea"/>
                <a:cs typeface="+mn-cs"/>
              </a:rPr>
              <a:t> </a:t>
            </a:r>
            <a:r>
              <a:rPr kumimoji="0" lang="nb-NO" sz="1300" b="1" i="0" u="none" strike="noStrike" kern="1200" cap="none" spc="0" normalizeH="0" baseline="0" noProof="0" err="1">
                <a:ln>
                  <a:noFill/>
                </a:ln>
                <a:solidFill>
                  <a:schemeClr val="tx1"/>
                </a:solidFill>
                <a:effectLst/>
                <a:uLnTx/>
                <a:uFillTx/>
                <a:latin typeface="Franklin Gothic Book"/>
                <a:ea typeface="+mn-ea"/>
                <a:cs typeface="+mn-cs"/>
              </a:rPr>
              <a:t>Atmospheric</a:t>
            </a:r>
            <a:r>
              <a:rPr kumimoji="0" lang="nb-NO" sz="1300" b="1" i="0" u="none" strike="noStrike" kern="1200" cap="none" spc="0" normalizeH="0" baseline="0" noProof="0">
                <a:ln>
                  <a:noFill/>
                </a:ln>
                <a:solidFill>
                  <a:schemeClr val="tx1"/>
                </a:solidFill>
                <a:effectLst/>
                <a:uLnTx/>
                <a:uFillTx/>
                <a:latin typeface="Franklin Gothic Book"/>
                <a:ea typeface="+mn-ea"/>
                <a:cs typeface="+mn-cs"/>
              </a:rPr>
              <a:t> Science. </a:t>
            </a:r>
            <a:r>
              <a:rPr kumimoji="0" lang="nb-NO" sz="1300" b="1" i="1" u="none" strike="noStrike" kern="1200" cap="none" spc="0" normalizeH="0" baseline="0" noProof="0">
                <a:ln>
                  <a:noFill/>
                </a:ln>
                <a:solidFill>
                  <a:schemeClr val="tx1"/>
                </a:solidFill>
                <a:effectLst/>
                <a:uLnTx/>
                <a:uFillTx/>
                <a:latin typeface="Franklin Gothic Book"/>
                <a:ea typeface="+mn-ea"/>
                <a:cs typeface="+mn-cs"/>
              </a:rPr>
              <a:t>Bull. Amer. Meteor. </a:t>
            </a:r>
            <a:r>
              <a:rPr kumimoji="0" lang="nb-NO" sz="1300" b="1" i="1" u="none" strike="noStrike" kern="1200" cap="none" spc="0" normalizeH="0" baseline="0" noProof="0" err="1">
                <a:ln>
                  <a:noFill/>
                </a:ln>
                <a:solidFill>
                  <a:schemeClr val="tx1"/>
                </a:solidFill>
                <a:effectLst/>
                <a:uLnTx/>
                <a:uFillTx/>
                <a:latin typeface="Franklin Gothic Book"/>
                <a:ea typeface="+mn-ea"/>
                <a:cs typeface="+mn-cs"/>
              </a:rPr>
              <a:t>Soc</a:t>
            </a:r>
            <a:r>
              <a:rPr kumimoji="0" lang="nb-NO" sz="1300" b="1" i="1" u="none" strike="noStrike" kern="1200" cap="none" spc="0" normalizeH="0" baseline="0" noProof="0">
                <a:ln>
                  <a:noFill/>
                </a:ln>
                <a:solidFill>
                  <a:schemeClr val="tx1"/>
                </a:solidFill>
                <a:effectLst/>
                <a:uLnTx/>
                <a:uFillTx/>
                <a:latin typeface="Franklin Gothic Book"/>
                <a:ea typeface="+mn-ea"/>
                <a:cs typeface="+mn-cs"/>
              </a:rPr>
              <a:t>.</a:t>
            </a:r>
            <a:r>
              <a:rPr kumimoji="0" lang="nb-NO" sz="1300" b="1" i="0" u="none" strike="noStrike" kern="1200" cap="none" spc="0" normalizeH="0" baseline="0" noProof="0">
                <a:ln>
                  <a:noFill/>
                </a:ln>
                <a:solidFill>
                  <a:schemeClr val="tx1"/>
                </a:solidFill>
                <a:effectLst/>
                <a:uLnTx/>
                <a:uFillTx/>
                <a:latin typeface="Franklin Gothic Book"/>
                <a:ea typeface="+mn-ea"/>
                <a:cs typeface="+mn-cs"/>
              </a:rPr>
              <a:t>, </a:t>
            </a:r>
            <a:r>
              <a:rPr kumimoji="0" lang="nb-NO" sz="1300" b="1" i="1" u="none" strike="noStrike" kern="1200" cap="none" spc="0" normalizeH="0" baseline="0" noProof="0">
                <a:ln>
                  <a:noFill/>
                </a:ln>
                <a:solidFill>
                  <a:schemeClr val="tx1"/>
                </a:solidFill>
                <a:effectLst/>
                <a:uLnTx/>
                <a:uFillTx/>
                <a:latin typeface="Franklin Gothic Book"/>
                <a:ea typeface="+mn-ea"/>
                <a:cs typeface="+mn-cs"/>
              </a:rPr>
              <a:t>105</a:t>
            </a:r>
            <a:r>
              <a:rPr kumimoji="0" lang="nb-NO" sz="1300" b="1" i="0" u="none" strike="noStrike" kern="1200" cap="none" spc="0" normalizeH="0" baseline="0" noProof="0">
                <a:ln>
                  <a:noFill/>
                </a:ln>
                <a:solidFill>
                  <a:schemeClr val="tx1"/>
                </a:solidFill>
                <a:effectLst/>
                <a:uLnTx/>
                <a:uFillTx/>
                <a:latin typeface="Franklin Gothic Book"/>
                <a:ea typeface="+mn-ea"/>
                <a:cs typeface="+mn-cs"/>
              </a:rPr>
              <a:t>, E1098-E1136 (2024)</a:t>
            </a:r>
            <a:r>
              <a:rPr kumimoji="0" lang="nb-NO" sz="1300" i="0" u="none" strike="noStrike" kern="1200" cap="none" spc="0" normalizeH="0" baseline="0" noProof="0">
                <a:ln>
                  <a:noFill/>
                </a:ln>
                <a:solidFill>
                  <a:schemeClr val="tx1"/>
                </a:solidFill>
                <a:effectLst/>
                <a:uLnTx/>
                <a:uFillTx/>
                <a:latin typeface="Franklin Gothic Book"/>
                <a:ea typeface="+mn-ea"/>
                <a:cs typeface="+mn-cs"/>
              </a:rPr>
              <a:t>. </a:t>
            </a:r>
            <a:r>
              <a:rPr kumimoji="0" lang="nb-NO" altLang="nb-NO" sz="1400" i="1" u="none" strike="noStrike" kern="1200" cap="none" spc="0" normalizeH="0" baseline="0" noProof="0">
                <a:ln>
                  <a:noFill/>
                </a:ln>
                <a:solidFill>
                  <a:schemeClr val="accent2">
                    <a:lumMod val="49000"/>
                  </a:schemeClr>
                </a:solidFill>
                <a:effectLst/>
                <a:uLnTx/>
                <a:uFillTx/>
                <a:latin typeface="Franklin Gothic Book"/>
                <a:ea typeface="+mn-ea"/>
                <a:cs typeface="Times New Roman"/>
                <a:hlinkClick r:id="rId10">
                  <a:extLst>
                    <a:ext uri="{A12FA001-AC4F-418D-AE19-62706E023703}">
                      <ahyp:hlinkClr xmlns:ahyp="http://schemas.microsoft.com/office/drawing/2018/hyperlinkcolor" val="tx"/>
                    </a:ext>
                  </a:extLst>
                </a:hlinkClick>
              </a:rPr>
              <a:t>https://doi.org/10.1175/BAMS-D-23-0064.1</a:t>
            </a:r>
            <a:endParaRPr lang="nb-NO" altLang="nb-NO" sz="1400" i="1" u="none" strike="noStrike" kern="1200" cap="none" spc="0" normalizeH="0" baseline="0" noProof="0">
              <a:ln>
                <a:noFill/>
              </a:ln>
              <a:solidFill>
                <a:schemeClr val="accent2">
                  <a:lumMod val="49000"/>
                </a:schemeClr>
              </a:solidFill>
              <a:effectLst/>
              <a:uLnTx/>
              <a:uFillTx/>
              <a:latin typeface="Franklin Gothic Book"/>
              <a:ea typeface="+mn-ea"/>
              <a:cs typeface="Times New Roman"/>
              <a:hlinkClick r:id="rId10">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02633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p:tgtEl>
                                          <p:spTgt spid="8"/>
                                        </p:tgtEl>
                                        <p:attrNameLst>
                                          <p:attrName>ppt_y</p:attrName>
                                        </p:attrNameLst>
                                      </p:cBhvr>
                                      <p:tavLst>
                                        <p:tav tm="0">
                                          <p:val>
                                            <p:strVal val="#ppt_y+#ppt_h*1.125000"/>
                                          </p:val>
                                        </p:tav>
                                        <p:tav tm="100000">
                                          <p:val>
                                            <p:strVal val="#ppt_y"/>
                                          </p:val>
                                        </p:tav>
                                      </p:tavLst>
                                    </p:anim>
                                    <p:animEffect transition="in" filter="wipe(up)">
                                      <p:cBhvr>
                                        <p:cTn id="23" dur="500"/>
                                        <p:tgtEl>
                                          <p:spTgt spid="8"/>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ppt_y</p:attrName>
                                        </p:attrNameLst>
                                      </p:cBhvr>
                                      <p:tavLst>
                                        <p:tav tm="0">
                                          <p:val>
                                            <p:strVal val="#ppt_y+#ppt_h*1.125000"/>
                                          </p:val>
                                        </p:tav>
                                        <p:tav tm="100000">
                                          <p:val>
                                            <p:strVal val="#ppt_y"/>
                                          </p:val>
                                        </p:tav>
                                      </p:tavLst>
                                    </p:anim>
                                    <p:animEffect transition="in" filter="wipe(up)">
                                      <p:cBhvr>
                                        <p:cTn id="28" dur="500"/>
                                        <p:tgtEl>
                                          <p:spTgt spid="11"/>
                                        </p:tgtEl>
                                      </p:cBhvr>
                                    </p:animEffect>
                                  </p:childTnLst>
                                </p:cTn>
                              </p:par>
                            </p:childTnLst>
                          </p:cTn>
                        </p:par>
                        <p:par>
                          <p:cTn id="29" fill="hold">
                            <p:stCondLst>
                              <p:cond delay="2500"/>
                            </p:stCondLst>
                            <p:childTnLst>
                              <p:par>
                                <p:cTn id="30" presetID="12" presetClass="entr" presetSubtype="4"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p:tgtEl>
                                          <p:spTgt spid="6"/>
                                        </p:tgtEl>
                                        <p:attrNameLst>
                                          <p:attrName>ppt_y</p:attrName>
                                        </p:attrNameLst>
                                      </p:cBhvr>
                                      <p:tavLst>
                                        <p:tav tm="0">
                                          <p:val>
                                            <p:strVal val="#ppt_y+#ppt_h*1.125000"/>
                                          </p:val>
                                        </p:tav>
                                        <p:tav tm="100000">
                                          <p:val>
                                            <p:strVal val="#ppt_y"/>
                                          </p:val>
                                        </p:tav>
                                      </p:tavLst>
                                    </p:anim>
                                    <p:animEffect transition="in" filter="wipe(up)">
                                      <p:cBhvr>
                                        <p:cTn id="33" dur="500"/>
                                        <p:tgtEl>
                                          <p:spTgt spid="6"/>
                                        </p:tgtEl>
                                      </p:cBhvr>
                                    </p:animEffect>
                                  </p:childTnLst>
                                </p:cTn>
                              </p:par>
                            </p:childTnLst>
                          </p:cTn>
                        </p:par>
                        <p:par>
                          <p:cTn id="34" fill="hold">
                            <p:stCondLst>
                              <p:cond delay="3000"/>
                            </p:stCondLst>
                            <p:childTnLst>
                              <p:par>
                                <p:cTn id="35" presetID="12" presetClass="entr" presetSubtype="4"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p:tgtEl>
                                          <p:spTgt spid="7"/>
                                        </p:tgtEl>
                                        <p:attrNameLst>
                                          <p:attrName>ppt_y</p:attrName>
                                        </p:attrNameLst>
                                      </p:cBhvr>
                                      <p:tavLst>
                                        <p:tav tm="0">
                                          <p:val>
                                            <p:strVal val="#ppt_y+#ppt_h*1.125000"/>
                                          </p:val>
                                        </p:tav>
                                        <p:tav tm="100000">
                                          <p:val>
                                            <p:strVal val="#ppt_y"/>
                                          </p:val>
                                        </p:tav>
                                      </p:tavLst>
                                    </p:anim>
                                    <p:animEffect transition="in" filter="wipe(up)">
                                      <p:cBhvr>
                                        <p:cTn id="38" dur="500"/>
                                        <p:tgtEl>
                                          <p:spTgt spid="7"/>
                                        </p:tgtEl>
                                      </p:cBhvr>
                                    </p:animEffect>
                                  </p:childTnLst>
                                </p:cTn>
                              </p:par>
                            </p:childTnLst>
                          </p:cTn>
                        </p:par>
                        <p:par>
                          <p:cTn id="39" fill="hold">
                            <p:stCondLst>
                              <p:cond delay="3500"/>
                            </p:stCondLst>
                            <p:childTnLst>
                              <p:par>
                                <p:cTn id="40" presetID="12" presetClass="entr" presetSubtype="4"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p:tgtEl>
                                          <p:spTgt spid="9"/>
                                        </p:tgtEl>
                                        <p:attrNameLst>
                                          <p:attrName>ppt_y</p:attrName>
                                        </p:attrNameLst>
                                      </p:cBhvr>
                                      <p:tavLst>
                                        <p:tav tm="0">
                                          <p:val>
                                            <p:strVal val="#ppt_y+#ppt_h*1.125000"/>
                                          </p:val>
                                        </p:tav>
                                        <p:tav tm="100000">
                                          <p:val>
                                            <p:strVal val="#ppt_y"/>
                                          </p:val>
                                        </p:tav>
                                      </p:tavLst>
                                    </p:anim>
                                    <p:animEffect transition="in" filter="wipe(up)">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5F5EF-9B4A-0158-8F1E-6906B1254142}"/>
              </a:ext>
            </a:extLst>
          </p:cNvPr>
          <p:cNvSpPr>
            <a:spLocks noGrp="1"/>
          </p:cNvSpPr>
          <p:nvPr>
            <p:ph type="title"/>
          </p:nvPr>
        </p:nvSpPr>
        <p:spPr/>
        <p:txBody>
          <a:bodyPr/>
          <a:lstStyle/>
          <a:p>
            <a:r>
              <a:rPr lang="en-US" dirty="0">
                <a:ea typeface="+mj-lt"/>
                <a:cs typeface="+mj-lt"/>
              </a:rPr>
              <a:t>ACTRIS variables and associated methodologies</a:t>
            </a:r>
            <a:endParaRPr lang="en-US" dirty="0"/>
          </a:p>
        </p:txBody>
      </p:sp>
      <p:sp>
        <p:nvSpPr>
          <p:cNvPr id="6" name="TextBox 1">
            <a:extLst>
              <a:ext uri="{FF2B5EF4-FFF2-40B4-BE49-F238E27FC236}">
                <a16:creationId xmlns:a16="http://schemas.microsoft.com/office/drawing/2014/main" id="{D0ACAA7A-5F18-A246-85D7-807C149147CF}"/>
              </a:ext>
            </a:extLst>
          </p:cNvPr>
          <p:cNvSpPr txBox="1"/>
          <p:nvPr/>
        </p:nvSpPr>
        <p:spPr>
          <a:xfrm>
            <a:off x="425625" y="3343493"/>
            <a:ext cx="5573291" cy="907941"/>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wrap="square" lIns="91440" tIns="45720" rIns="91440" bIns="45720" rtlCol="0" anchor="t">
            <a:spAutoFit/>
          </a:bodyP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kumimoji="0" lang="nb-NO" sz="1300" b="1" u="none" strike="noStrike" kern="1200" cap="none" spc="0" normalizeH="0" baseline="0" noProof="0" dirty="0" err="1">
                <a:ln>
                  <a:noFill/>
                </a:ln>
                <a:solidFill>
                  <a:schemeClr val="tx1"/>
                </a:solidFill>
                <a:effectLst/>
                <a:uLnTx/>
                <a:uFillTx/>
                <a:latin typeface="Franklin Gothic Book"/>
              </a:rPr>
              <a:t>Laj</a:t>
            </a:r>
            <a:r>
              <a:rPr lang="nb-NO" sz="1300" b="1" dirty="0">
                <a:solidFill>
                  <a:schemeClr val="tx1"/>
                </a:solidFill>
                <a:latin typeface="Franklin Gothic Book"/>
              </a:rPr>
              <a:t>,</a:t>
            </a:r>
            <a:r>
              <a:rPr kumimoji="0" lang="nb-NO" sz="1300" b="1" u="none" strike="noStrike" kern="1200" cap="none" spc="0" normalizeH="0" baseline="0" noProof="0" dirty="0">
                <a:ln>
                  <a:noFill/>
                </a:ln>
                <a:solidFill>
                  <a:schemeClr val="tx1"/>
                </a:solidFill>
                <a:effectLst/>
                <a:uLnTx/>
                <a:uFillTx/>
                <a:latin typeface="Franklin Gothic Book"/>
              </a:rPr>
              <a:t> </a:t>
            </a:r>
            <a:r>
              <a:rPr kumimoji="0" lang="nb-NO" sz="1300" b="1" i="1" u="none" strike="noStrike" kern="1200" cap="none" spc="0" normalizeH="0" baseline="0" noProof="0" dirty="0">
                <a:ln>
                  <a:noFill/>
                </a:ln>
                <a:solidFill>
                  <a:schemeClr val="tx1"/>
                </a:solidFill>
                <a:effectLst/>
                <a:uLnTx/>
                <a:uFillTx/>
                <a:latin typeface="Franklin Gothic Book"/>
              </a:rPr>
              <a:t>et al</a:t>
            </a:r>
            <a:r>
              <a:rPr lang="nb-NO" sz="1300" b="1" i="1" dirty="0">
                <a:solidFill>
                  <a:schemeClr val="tx1"/>
                </a:solidFill>
                <a:latin typeface="Franklin Gothic Book"/>
              </a:rPr>
              <a:t>.,</a:t>
            </a:r>
            <a:r>
              <a:rPr lang="nb-NO" sz="1300" b="1" dirty="0">
                <a:solidFill>
                  <a:schemeClr val="tx1"/>
                </a:solidFill>
                <a:latin typeface="Franklin Gothic Book"/>
              </a:rPr>
              <a:t> Aerosol, </a:t>
            </a:r>
            <a:r>
              <a:rPr lang="nb-NO" sz="1300" b="1" dirty="0" err="1">
                <a:solidFill>
                  <a:schemeClr val="tx1"/>
                </a:solidFill>
                <a:latin typeface="Franklin Gothic Book"/>
              </a:rPr>
              <a:t>Clouds</a:t>
            </a:r>
            <a:r>
              <a:rPr lang="nb-NO" sz="1300" b="1" dirty="0">
                <a:solidFill>
                  <a:schemeClr val="tx1"/>
                </a:solidFill>
                <a:latin typeface="Franklin Gothic Book"/>
              </a:rPr>
              <a:t> and Trace </a:t>
            </a:r>
            <a:r>
              <a:rPr lang="nb-NO" sz="1300" b="1" dirty="0" err="1">
                <a:solidFill>
                  <a:schemeClr val="tx1"/>
                </a:solidFill>
                <a:latin typeface="Franklin Gothic Book"/>
              </a:rPr>
              <a:t>Gases</a:t>
            </a:r>
            <a:r>
              <a:rPr lang="nb-NO" sz="1300" b="1" dirty="0">
                <a:solidFill>
                  <a:schemeClr val="tx1"/>
                </a:solidFill>
                <a:latin typeface="Franklin Gothic Book"/>
              </a:rPr>
              <a:t> Research </a:t>
            </a:r>
            <a:r>
              <a:rPr lang="nb-NO" sz="1300" b="1" dirty="0" err="1">
                <a:solidFill>
                  <a:schemeClr val="tx1"/>
                </a:solidFill>
                <a:latin typeface="Franklin Gothic Book"/>
              </a:rPr>
              <a:t>Infrastructure</a:t>
            </a:r>
            <a:r>
              <a:rPr lang="nb-NO" sz="1300" b="1" dirty="0">
                <a:solidFill>
                  <a:schemeClr val="tx1"/>
                </a:solidFill>
                <a:latin typeface="Franklin Gothic Book"/>
              </a:rPr>
              <a:t> (ACTRIS): The European Research </a:t>
            </a:r>
            <a:r>
              <a:rPr lang="nb-NO" sz="1300" b="1" dirty="0" err="1">
                <a:solidFill>
                  <a:schemeClr val="tx1"/>
                </a:solidFill>
                <a:latin typeface="Franklin Gothic Book"/>
              </a:rPr>
              <a:t>Infrastructure</a:t>
            </a:r>
            <a:r>
              <a:rPr lang="nb-NO" sz="1300" b="1" dirty="0">
                <a:solidFill>
                  <a:schemeClr val="tx1"/>
                </a:solidFill>
                <a:latin typeface="Franklin Gothic Book"/>
              </a:rPr>
              <a:t> </a:t>
            </a:r>
            <a:r>
              <a:rPr lang="nb-NO" sz="1300" b="1" dirty="0" err="1">
                <a:solidFill>
                  <a:schemeClr val="tx1"/>
                </a:solidFill>
                <a:latin typeface="Franklin Gothic Book"/>
              </a:rPr>
              <a:t>Supporting</a:t>
            </a:r>
            <a:r>
              <a:rPr lang="nb-NO" sz="1300" b="1" dirty="0">
                <a:solidFill>
                  <a:schemeClr val="tx1"/>
                </a:solidFill>
                <a:latin typeface="Franklin Gothic Book"/>
              </a:rPr>
              <a:t> </a:t>
            </a:r>
            <a:r>
              <a:rPr lang="nb-NO" sz="1300" b="1" dirty="0" err="1">
                <a:solidFill>
                  <a:schemeClr val="tx1"/>
                </a:solidFill>
                <a:latin typeface="Franklin Gothic Book"/>
              </a:rPr>
              <a:t>Atmospheric</a:t>
            </a:r>
            <a:r>
              <a:rPr lang="nb-NO" sz="1300" b="1" dirty="0">
                <a:solidFill>
                  <a:schemeClr val="tx1"/>
                </a:solidFill>
                <a:latin typeface="Franklin Gothic Book"/>
              </a:rPr>
              <a:t> Science. </a:t>
            </a:r>
            <a:r>
              <a:rPr lang="nb-NO" sz="1300" b="1" i="1" dirty="0">
                <a:solidFill>
                  <a:schemeClr val="tx1"/>
                </a:solidFill>
                <a:latin typeface="Franklin Gothic Book"/>
              </a:rPr>
              <a:t>Bull. Amer. Meteor. </a:t>
            </a:r>
            <a:r>
              <a:rPr lang="nb-NO" sz="1300" b="1" i="1" dirty="0" err="1">
                <a:solidFill>
                  <a:schemeClr val="tx1"/>
                </a:solidFill>
                <a:latin typeface="Franklin Gothic Book"/>
              </a:rPr>
              <a:t>Soc</a:t>
            </a:r>
            <a:r>
              <a:rPr lang="nb-NO" sz="1300" b="1" i="1" dirty="0">
                <a:solidFill>
                  <a:schemeClr val="tx1"/>
                </a:solidFill>
                <a:latin typeface="Franklin Gothic Book"/>
              </a:rPr>
              <a:t>.</a:t>
            </a:r>
            <a:r>
              <a:rPr lang="nb-NO" sz="1300" b="1" dirty="0">
                <a:solidFill>
                  <a:schemeClr val="tx1"/>
                </a:solidFill>
                <a:latin typeface="Franklin Gothic Book"/>
              </a:rPr>
              <a:t>, </a:t>
            </a:r>
            <a:r>
              <a:rPr lang="nb-NO" sz="1300" b="1" i="1" dirty="0">
                <a:solidFill>
                  <a:schemeClr val="tx1"/>
                </a:solidFill>
                <a:latin typeface="Franklin Gothic Book"/>
              </a:rPr>
              <a:t>105</a:t>
            </a:r>
            <a:r>
              <a:rPr kumimoji="0" lang="nb-NO" sz="1300" b="1" u="none" strike="noStrike" kern="1200" cap="none" spc="0" normalizeH="0" baseline="0" noProof="0" dirty="0">
                <a:ln>
                  <a:noFill/>
                </a:ln>
                <a:solidFill>
                  <a:schemeClr val="tx1"/>
                </a:solidFill>
                <a:effectLst/>
                <a:uLnTx/>
                <a:uFillTx/>
                <a:latin typeface="Franklin Gothic Book"/>
              </a:rPr>
              <a:t>, </a:t>
            </a:r>
            <a:r>
              <a:rPr lang="nb-NO" sz="1300" b="1" dirty="0">
                <a:solidFill>
                  <a:schemeClr val="tx1"/>
                </a:solidFill>
                <a:latin typeface="Franklin Gothic Book"/>
              </a:rPr>
              <a:t>E1098-E1136 (</a:t>
            </a:r>
            <a:r>
              <a:rPr kumimoji="0" lang="nb-NO" sz="1300" b="1" u="none" strike="noStrike" kern="1200" cap="none" spc="0" normalizeH="0" baseline="0" noProof="0" dirty="0">
                <a:ln>
                  <a:noFill/>
                </a:ln>
                <a:solidFill>
                  <a:schemeClr val="tx1"/>
                </a:solidFill>
                <a:effectLst/>
                <a:uLnTx/>
                <a:uFillTx/>
                <a:latin typeface="Franklin Gothic Book"/>
              </a:rPr>
              <a:t>2024</a:t>
            </a:r>
            <a:r>
              <a:rPr lang="nb-NO" sz="1300" b="1" dirty="0">
                <a:solidFill>
                  <a:schemeClr val="tx1"/>
                </a:solidFill>
                <a:latin typeface="Franklin Gothic Book"/>
              </a:rPr>
              <a:t>)</a:t>
            </a:r>
            <a:r>
              <a:rPr lang="nb-NO" sz="1300" dirty="0">
                <a:solidFill>
                  <a:schemeClr val="tx1"/>
                </a:solidFill>
                <a:latin typeface="Franklin Gothic Book"/>
              </a:rPr>
              <a:t>. </a:t>
            </a:r>
            <a:r>
              <a:rPr lang="nb-NO" sz="1400" i="1" dirty="0">
                <a:solidFill>
                  <a:srgbClr val="114A53"/>
                </a:solidFill>
                <a:latin typeface="Franklin Gothic Book"/>
                <a:hlinkClick r:id="rId2">
                  <a:extLst>
                    <a:ext uri="{A12FA001-AC4F-418D-AE19-62706E023703}">
                      <ahyp:hlinkClr xmlns:ahyp="http://schemas.microsoft.com/office/drawing/2018/hyperlinkcolor" val="tx"/>
                    </a:ext>
                  </a:extLst>
                </a:hlinkClick>
              </a:rPr>
              <a:t>https://doi.org/10.1175/BAMS-D-23-0064.1</a:t>
            </a:r>
            <a:endParaRPr lang="en-US">
              <a:ea typeface="+mn-ea"/>
              <a:cs typeface="+mn-cs"/>
            </a:endParaRPr>
          </a:p>
        </p:txBody>
      </p:sp>
      <p:pic>
        <p:nvPicPr>
          <p:cNvPr id="7" name="Picture 6">
            <a:extLst>
              <a:ext uri="{FF2B5EF4-FFF2-40B4-BE49-F238E27FC236}">
                <a16:creationId xmlns:a16="http://schemas.microsoft.com/office/drawing/2014/main" id="{6D6AFA2B-1728-433F-3F6C-FB8AFD79D6B2}"/>
              </a:ext>
            </a:extLst>
          </p:cNvPr>
          <p:cNvPicPr>
            <a:picLocks noChangeAspect="1"/>
          </p:cNvPicPr>
          <p:nvPr/>
        </p:nvPicPr>
        <p:blipFill>
          <a:blip r:embed="rId3"/>
          <a:stretch>
            <a:fillRect/>
          </a:stretch>
        </p:blipFill>
        <p:spPr>
          <a:xfrm>
            <a:off x="6652563" y="1325826"/>
            <a:ext cx="4407126" cy="514376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8376ACE-2CCA-4BB4-520E-A3C216FC01DD}"/>
              </a:ext>
            </a:extLst>
          </p:cNvPr>
          <p:cNvPicPr>
            <a:picLocks noChangeAspect="1"/>
          </p:cNvPicPr>
          <p:nvPr/>
        </p:nvPicPr>
        <p:blipFill>
          <a:blip r:embed="rId4"/>
          <a:stretch>
            <a:fillRect/>
          </a:stretch>
        </p:blipFill>
        <p:spPr>
          <a:xfrm>
            <a:off x="131185" y="1325906"/>
            <a:ext cx="6350326" cy="17526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2968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a black background&#10;&#10;AI-generated content may be incorrect.">
            <a:extLst>
              <a:ext uri="{FF2B5EF4-FFF2-40B4-BE49-F238E27FC236}">
                <a16:creationId xmlns:a16="http://schemas.microsoft.com/office/drawing/2014/main" id="{C42D2B60-4DC8-26A0-8E4B-A012CB7725C7}"/>
              </a:ext>
            </a:extLst>
          </p:cNvPr>
          <p:cNvPicPr>
            <a:picLocks noChangeAspect="1"/>
          </p:cNvPicPr>
          <p:nvPr/>
        </p:nvPicPr>
        <p:blipFill>
          <a:blip r:embed="rId2"/>
          <a:stretch>
            <a:fillRect/>
          </a:stretch>
        </p:blipFill>
        <p:spPr>
          <a:xfrm>
            <a:off x="8142572" y="-378594"/>
            <a:ext cx="2120499" cy="1445394"/>
          </a:xfrm>
          <a:prstGeom prst="rect">
            <a:avLst/>
          </a:prstGeom>
        </p:spPr>
      </p:pic>
      <p:sp>
        <p:nvSpPr>
          <p:cNvPr id="5" name="Title 1">
            <a:extLst>
              <a:ext uri="{FF2B5EF4-FFF2-40B4-BE49-F238E27FC236}">
                <a16:creationId xmlns:a16="http://schemas.microsoft.com/office/drawing/2014/main" id="{60A59C73-EB06-7B60-49E0-BF5BCB53547E}"/>
              </a:ext>
            </a:extLst>
          </p:cNvPr>
          <p:cNvSpPr>
            <a:spLocks noGrp="1"/>
          </p:cNvSpPr>
          <p:nvPr/>
        </p:nvSpPr>
        <p:spPr>
          <a:xfrm>
            <a:off x="781523" y="128247"/>
            <a:ext cx="3202246" cy="1740132"/>
          </a:xfrm>
          <a:prstGeom prst="rect">
            <a:avLst/>
          </a:prstGeom>
        </p:spPr>
        <p:txBody>
          <a:bodyPr vert="horz" lIns="91440" tIns="45720" rIns="91440" bIns="45720" rtlCol="0" anchor="ctr">
            <a:noAutofit/>
          </a:bodyPr>
          <a:lstStyle>
            <a:defPPr>
              <a:defRPr lang="it-IT"/>
            </a:defPPr>
            <a:lvl1pPr marL="0" algn="ctr" defTabSz="914400" rtl="0" eaLnBrk="1" latinLnBrk="0" hangingPunct="1">
              <a:lnSpc>
                <a:spcPct val="90000"/>
              </a:lnSpc>
              <a:spcBef>
                <a:spcPct val="0"/>
              </a:spcBef>
              <a:buNone/>
              <a:defRPr sz="2800" b="1" kern="1200" baseline="0">
                <a:solidFill>
                  <a:schemeClr val="accent6"/>
                </a:solidFill>
                <a:latin typeface="Franklin Gothic Book" panose="020B05030201020202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kern="1200">
                <a:solidFill>
                  <a:srgbClr val="002060"/>
                </a:solidFill>
                <a:latin typeface="+mj-lt"/>
                <a:ea typeface="+mj-ea"/>
                <a:cs typeface="+mj-cs"/>
              </a:rPr>
              <a:t> </a:t>
            </a:r>
            <a:br>
              <a:rPr lang="en-US" sz="4000" kern="1200">
                <a:latin typeface="+mj-lt"/>
              </a:rPr>
            </a:br>
            <a:r>
              <a:rPr lang="en-US" sz="3600" kern="1200">
                <a:solidFill>
                  <a:srgbClr val="002060"/>
                </a:solidFill>
                <a:latin typeface="+mn-lt"/>
                <a:ea typeface="+mj-ea"/>
                <a:cs typeface="+mj-cs"/>
              </a:rPr>
              <a:t>ACTRIS</a:t>
            </a:r>
            <a:endParaRPr lang="en-US" sz="4000">
              <a:solidFill>
                <a:srgbClr val="002060"/>
              </a:solidFill>
              <a:latin typeface="Aptos Display" panose="02110004020202020204"/>
            </a:endParaRPr>
          </a:p>
          <a:p>
            <a:r>
              <a:rPr lang="en-US" sz="3600">
                <a:solidFill>
                  <a:srgbClr val="002060"/>
                </a:solidFill>
                <a:latin typeface="+mn-lt"/>
              </a:rPr>
              <a:t> </a:t>
            </a:r>
            <a:r>
              <a:rPr lang="en-US" sz="3600" kern="1200">
                <a:solidFill>
                  <a:srgbClr val="002060"/>
                </a:solidFill>
                <a:latin typeface="+mn-lt"/>
                <a:ea typeface="+mj-ea"/>
                <a:cs typeface="+mj-cs"/>
              </a:rPr>
              <a:t>Data Centre</a:t>
            </a:r>
            <a:br>
              <a:rPr lang="en-US" sz="4000" kern="1200">
                <a:latin typeface="+mj-lt"/>
              </a:rPr>
            </a:br>
            <a:endParaRPr lang="en-US" sz="4000" kern="1200">
              <a:solidFill>
                <a:srgbClr val="002060"/>
              </a:solidFill>
              <a:latin typeface="+mj-lt"/>
            </a:endParaRPr>
          </a:p>
        </p:txBody>
      </p:sp>
      <p:pic>
        <p:nvPicPr>
          <p:cNvPr id="6" name="Picture 5" descr="A finger pointing at a map&#10;&#10;Description automatically generated with low confidence">
            <a:extLst>
              <a:ext uri="{FF2B5EF4-FFF2-40B4-BE49-F238E27FC236}">
                <a16:creationId xmlns:a16="http://schemas.microsoft.com/office/drawing/2014/main" id="{A45ABBFC-3A0B-BB79-799F-CEE0A412476D}"/>
              </a:ext>
            </a:extLst>
          </p:cNvPr>
          <p:cNvPicPr>
            <a:picLocks noChangeAspect="1"/>
          </p:cNvPicPr>
          <p:nvPr/>
        </p:nvPicPr>
        <p:blipFill rotWithShape="1">
          <a:blip r:embed="rId3"/>
          <a:srcRect t="15462" b="10708"/>
          <a:stretch/>
        </p:blipFill>
        <p:spPr>
          <a:xfrm>
            <a:off x="5158700" y="6"/>
            <a:ext cx="7033299" cy="2544411"/>
          </a:xfrm>
          <a:prstGeom prst="rect">
            <a:avLst/>
          </a:prstGeom>
        </p:spPr>
      </p:pic>
      <p:sp>
        <p:nvSpPr>
          <p:cNvPr id="7" name="Content Placeholder 7">
            <a:extLst>
              <a:ext uri="{FF2B5EF4-FFF2-40B4-BE49-F238E27FC236}">
                <a16:creationId xmlns:a16="http://schemas.microsoft.com/office/drawing/2014/main" id="{ECBB6A89-DAD9-CD7E-F35C-693ABA2520DE}"/>
              </a:ext>
            </a:extLst>
          </p:cNvPr>
          <p:cNvSpPr>
            <a:spLocks noGrp="1"/>
          </p:cNvSpPr>
          <p:nvPr/>
        </p:nvSpPr>
        <p:spPr>
          <a:xfrm>
            <a:off x="5215716" y="3051171"/>
            <a:ext cx="6582363" cy="2949068"/>
          </a:xfrm>
          <a:prstGeom prst="rect">
            <a:avLst/>
          </a:prstGeom>
        </p:spPr>
        <p:txBody>
          <a:bodyPr vert="horz" lIns="91440" tIns="45720" rIns="91440" bIns="45720" rtlCol="0" anchor="ctr">
            <a:noAutofit/>
          </a:bodyPr>
          <a:lstStyle>
            <a:defPPr>
              <a:defRPr lang="it-IT"/>
            </a:defPPr>
            <a:lvl1pPr marL="177800" indent="-177800" algn="l" defTabSz="914400" rtl="0" eaLnBrk="1" latinLnBrk="0" hangingPunct="1">
              <a:lnSpc>
                <a:spcPct val="90000"/>
              </a:lnSpc>
              <a:spcBef>
                <a:spcPts val="600"/>
              </a:spcBef>
              <a:buFont typeface="Arial" panose="020B0604020202020204" pitchFamily="34" charset="0"/>
              <a:buChar char="•"/>
              <a:defRPr sz="2000" kern="1200" baseline="0">
                <a:solidFill>
                  <a:schemeClr val="tx2"/>
                </a:solidFill>
                <a:latin typeface="Franklin Gothic Book" panose="020B0503020102020204" pitchFamily="34" charset="0"/>
                <a:ea typeface="+mn-ea"/>
                <a:cs typeface="+mn-cs"/>
              </a:defRPr>
            </a:lvl1pPr>
            <a:lvl2pPr marL="627063" indent="-169863" algn="l" defTabSz="914400" rtl="0" eaLnBrk="1" latinLnBrk="0" hangingPunct="1">
              <a:lnSpc>
                <a:spcPct val="90000"/>
              </a:lnSpc>
              <a:spcBef>
                <a:spcPts val="600"/>
              </a:spcBef>
              <a:buClr>
                <a:schemeClr val="accent1">
                  <a:lumMod val="50000"/>
                </a:schemeClr>
              </a:buClr>
              <a:buFont typeface="Arial" pitchFamily="34" charset="0"/>
              <a:buChar char="-"/>
              <a:defRPr sz="2000" kern="1200">
                <a:solidFill>
                  <a:schemeClr val="tx2"/>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600"/>
              </a:spcBef>
              <a:buClr>
                <a:schemeClr val="tx2">
                  <a:lumMod val="50000"/>
                </a:schemeClr>
              </a:buClr>
              <a:buSzPct val="80000"/>
              <a:buFont typeface="Wingdings" pitchFamily="2" charset="2"/>
              <a:buChar char="§"/>
              <a:defRPr sz="2000" kern="1200">
                <a:solidFill>
                  <a:schemeClr val="tx2"/>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6"/>
                </a:solidFill>
                <a:latin typeface="+mn-lt"/>
              </a:rPr>
              <a:t>The mission of the ACTRIS Data Centre (DC) is to compile, archive and provide access to well documented and traceable ACTRIS measurement data and data products, including digital tools for data quality control, analysis, visualization, and research. </a:t>
            </a:r>
            <a:endParaRPr lang="en-US">
              <a:solidFill>
                <a:schemeClr val="accent6"/>
              </a:solidFill>
              <a:latin typeface="+mn-lt"/>
              <a:ea typeface="Calibri"/>
              <a:cs typeface="Calibri"/>
            </a:endParaRPr>
          </a:p>
          <a:p>
            <a:pPr marL="0" indent="0">
              <a:buNone/>
            </a:pPr>
            <a:r>
              <a:rPr lang="en-US">
                <a:solidFill>
                  <a:schemeClr val="accent6"/>
                </a:solidFill>
                <a:latin typeface="+mn-lt"/>
              </a:rPr>
              <a:t>As a tool for science, the highest priorities for the ACTRIS DC are to maintain and increase the availability of ACTRIS data and data products relevant to climate and air quality research for all interested users.</a:t>
            </a:r>
            <a:endParaRPr lang="en-US">
              <a:solidFill>
                <a:schemeClr val="accent6"/>
              </a:solidFill>
            </a:endParaRPr>
          </a:p>
        </p:txBody>
      </p:sp>
      <p:grpSp>
        <p:nvGrpSpPr>
          <p:cNvPr id="8" name="Group 7">
            <a:extLst>
              <a:ext uri="{FF2B5EF4-FFF2-40B4-BE49-F238E27FC236}">
                <a16:creationId xmlns:a16="http://schemas.microsoft.com/office/drawing/2014/main" id="{9BB9DA48-A056-9714-DFC1-A7A840052CAC}"/>
              </a:ext>
            </a:extLst>
          </p:cNvPr>
          <p:cNvGrpSpPr/>
          <p:nvPr/>
        </p:nvGrpSpPr>
        <p:grpSpPr>
          <a:xfrm>
            <a:off x="284446" y="1717287"/>
            <a:ext cx="4198190" cy="4134124"/>
            <a:chOff x="284446" y="1717287"/>
            <a:chExt cx="4529321" cy="4726826"/>
          </a:xfrm>
        </p:grpSpPr>
        <p:grpSp>
          <p:nvGrpSpPr>
            <p:cNvPr id="12" name="Group 11">
              <a:extLst>
                <a:ext uri="{FF2B5EF4-FFF2-40B4-BE49-F238E27FC236}">
                  <a16:creationId xmlns:a16="http://schemas.microsoft.com/office/drawing/2014/main" id="{2F4F6CE5-5183-D535-FB50-4A39251B1009}"/>
                </a:ext>
              </a:extLst>
            </p:cNvPr>
            <p:cNvGrpSpPr/>
            <p:nvPr/>
          </p:nvGrpSpPr>
          <p:grpSpPr>
            <a:xfrm>
              <a:off x="284446" y="1717287"/>
              <a:ext cx="4529321" cy="4726826"/>
              <a:chOff x="284446" y="1717287"/>
              <a:chExt cx="2873160" cy="2983253"/>
            </a:xfrm>
          </p:grpSpPr>
          <p:sp>
            <p:nvSpPr>
              <p:cNvPr id="14" name="CustomShape 4">
                <a:extLst>
                  <a:ext uri="{FF2B5EF4-FFF2-40B4-BE49-F238E27FC236}">
                    <a16:creationId xmlns:a16="http://schemas.microsoft.com/office/drawing/2014/main" id="{54AB0F4B-F03A-96E7-36F6-A97E58E076FF}"/>
                  </a:ext>
                </a:extLst>
              </p:cNvPr>
              <p:cNvSpPr/>
              <p:nvPr/>
            </p:nvSpPr>
            <p:spPr>
              <a:xfrm>
                <a:off x="284446" y="1717287"/>
                <a:ext cx="2873160" cy="2983253"/>
              </a:xfrm>
              <a:prstGeom prst="ellipse">
                <a:avLst/>
              </a:prstGeom>
              <a:gradFill rotWithShape="1">
                <a:gsLst>
                  <a:gs pos="0">
                    <a:srgbClr val="1798A8">
                      <a:satMod val="103000"/>
                      <a:lumMod val="102000"/>
                      <a:tint val="94000"/>
                    </a:srgbClr>
                  </a:gs>
                  <a:gs pos="50000">
                    <a:srgbClr val="1798A8">
                      <a:satMod val="110000"/>
                      <a:lumMod val="100000"/>
                      <a:shade val="100000"/>
                    </a:srgbClr>
                  </a:gs>
                  <a:gs pos="100000">
                    <a:srgbClr val="1798A8">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90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 normalizeH="0" baseline="0" noProof="0">
                    <a:ln>
                      <a:noFill/>
                    </a:ln>
                    <a:solidFill>
                      <a:srgbClr val="FFFFFF"/>
                    </a:solidFill>
                    <a:effectLst/>
                    <a:uLnTx/>
                    <a:uFillTx/>
                    <a:latin typeface="Franklin Gothic Book"/>
                    <a:ea typeface="+mn-ea"/>
                    <a:cs typeface="+mn-cs"/>
                  </a:rPr>
                  <a:t>135</a:t>
                </a:r>
                <a:r>
                  <a:rPr kumimoji="0" lang="en-US" sz="1800" b="1" i="0" u="none" strike="noStrike" kern="0" cap="none" spc="-1" normalizeH="0" baseline="0" noProof="0">
                    <a:ln>
                      <a:noFill/>
                    </a:ln>
                    <a:solidFill>
                      <a:srgbClr val="FFFFFF"/>
                    </a:solidFill>
                    <a:effectLst/>
                    <a:uLnTx/>
                    <a:uFillTx/>
                    <a:latin typeface="Franklin Gothic Book"/>
                    <a:ea typeface="+mn-ea"/>
                    <a:cs typeface="+mn-cs"/>
                  </a:rPr>
                  <a:t> atmospheric variables</a:t>
                </a:r>
                <a:endParaRPr kumimoji="0" lang="en-US" sz="1800" b="0" i="0" u="none" strike="noStrike" kern="0" cap="none" spc="-1" normalizeH="0" baseline="0" noProof="0">
                  <a:ln>
                    <a:noFill/>
                  </a:ln>
                  <a:solidFill>
                    <a:prstClr val="black"/>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 normalizeH="0" baseline="0" noProof="0">
                    <a:ln>
                      <a:noFill/>
                    </a:ln>
                    <a:solidFill>
                      <a:srgbClr val="FFFFFF"/>
                    </a:solidFill>
                    <a:effectLst/>
                    <a:uLnTx/>
                    <a:uFillTx/>
                    <a:latin typeface="Franklin Gothic Book"/>
                    <a:ea typeface="+mn-ea"/>
                    <a:cs typeface="+mn-cs"/>
                  </a:rPr>
                  <a:t>65</a:t>
                </a:r>
                <a:r>
                  <a:rPr kumimoji="0" lang="en-US" sz="1800" b="1" i="0" u="none" strike="noStrike" kern="0" cap="none" spc="-1" normalizeH="0" baseline="0" noProof="0">
                    <a:ln>
                      <a:noFill/>
                    </a:ln>
                    <a:solidFill>
                      <a:srgbClr val="FFFFFF"/>
                    </a:solidFill>
                    <a:effectLst/>
                    <a:uLnTx/>
                    <a:uFillTx/>
                    <a:latin typeface="Franklin Gothic Book"/>
                    <a:ea typeface="+mn-ea"/>
                    <a:cs typeface="+mn-cs"/>
                  </a:rPr>
                  <a:t> active sites</a:t>
                </a:r>
                <a:endParaRPr kumimoji="0" lang="en-US" sz="1800" b="0" i="0" u="none" strike="noStrike" kern="0" cap="none" spc="-1" normalizeH="0" baseline="0" noProof="0">
                  <a:ln>
                    <a:noFill/>
                  </a:ln>
                  <a:solidFill>
                    <a:prstClr val="black"/>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 normalizeH="0" baseline="0" noProof="0">
                    <a:ln>
                      <a:noFill/>
                    </a:ln>
                    <a:solidFill>
                      <a:srgbClr val="FFFFFF"/>
                    </a:solidFill>
                    <a:effectLst/>
                    <a:uLnTx/>
                    <a:uFillTx/>
                    <a:latin typeface="Franklin Gothic Book"/>
                    <a:ea typeface="+mn-ea"/>
                    <a:cs typeface="+mn-cs"/>
                  </a:rPr>
                  <a:t>25</a:t>
                </a:r>
                <a:r>
                  <a:rPr kumimoji="0" lang="en-US" sz="1800" b="1" i="0" u="none" strike="noStrike" kern="0" cap="none" spc="-1" normalizeH="0" baseline="0" noProof="0">
                    <a:ln>
                      <a:noFill/>
                    </a:ln>
                    <a:solidFill>
                      <a:srgbClr val="FFFFFF"/>
                    </a:solidFill>
                    <a:effectLst/>
                    <a:uLnTx/>
                    <a:uFillTx/>
                    <a:latin typeface="Franklin Gothic Book"/>
                    <a:ea typeface="+mn-ea"/>
                    <a:cs typeface="+mn-cs"/>
                  </a:rPr>
                  <a:t> methodologies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1" normalizeH="0" baseline="0" noProof="0">
                    <a:ln>
                      <a:noFill/>
                    </a:ln>
                    <a:solidFill>
                      <a:prstClr val="white"/>
                    </a:solidFill>
                    <a:effectLst/>
                    <a:uLnTx/>
                    <a:uFillTx/>
                    <a:latin typeface="Franklin Gothic Book"/>
                    <a:ea typeface="+mn-ea"/>
                    <a:cs typeface="+mn-cs"/>
                  </a:rPr>
                  <a:t>time resolution ranging from seconds to 1 week.</a:t>
                </a:r>
              </a:p>
            </p:txBody>
          </p:sp>
          <p:sp>
            <p:nvSpPr>
              <p:cNvPr id="15" name="CustomShape 5">
                <a:extLst>
                  <a:ext uri="{FF2B5EF4-FFF2-40B4-BE49-F238E27FC236}">
                    <a16:creationId xmlns:a16="http://schemas.microsoft.com/office/drawing/2014/main" id="{A846589C-F19D-078E-EAC2-EE9E89AC49F2}"/>
                  </a:ext>
                </a:extLst>
              </p:cNvPr>
              <p:cNvSpPr/>
              <p:nvPr/>
            </p:nvSpPr>
            <p:spPr>
              <a:xfrm>
                <a:off x="429526" y="1848083"/>
                <a:ext cx="2583360" cy="2734007"/>
              </a:xfrm>
              <a:prstGeom prst="ellipse">
                <a:avLst/>
              </a:prstGeom>
              <a:gradFill rotWithShape="1">
                <a:gsLst>
                  <a:gs pos="0">
                    <a:srgbClr val="1798A8">
                      <a:satMod val="103000"/>
                      <a:lumMod val="102000"/>
                      <a:tint val="94000"/>
                    </a:srgbClr>
                  </a:gs>
                  <a:gs pos="50000">
                    <a:srgbClr val="1798A8">
                      <a:satMod val="110000"/>
                      <a:lumMod val="100000"/>
                      <a:shade val="100000"/>
                    </a:srgbClr>
                  </a:gs>
                  <a:gs pos="100000">
                    <a:srgbClr val="1798A8">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grpSp>
        <p:sp>
          <p:nvSpPr>
            <p:cNvPr id="13" name="TextBox 8">
              <a:extLst>
                <a:ext uri="{FF2B5EF4-FFF2-40B4-BE49-F238E27FC236}">
                  <a16:creationId xmlns:a16="http://schemas.microsoft.com/office/drawing/2014/main" id="{29567F91-FEB4-D131-ECF3-7E230A4C4353}"/>
                </a:ext>
              </a:extLst>
            </p:cNvPr>
            <p:cNvSpPr txBox="1"/>
            <p:nvPr/>
          </p:nvSpPr>
          <p:spPr>
            <a:xfrm>
              <a:off x="934255" y="2805930"/>
              <a:ext cx="3471233" cy="2124412"/>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 normalizeH="0" baseline="0" noProof="0">
                  <a:ln>
                    <a:noFill/>
                  </a:ln>
                  <a:solidFill>
                    <a:srgbClr val="FFFFFF"/>
                  </a:solidFill>
                  <a:effectLst/>
                  <a:uLnTx/>
                  <a:uFillTx/>
                  <a:latin typeface="Franklin Gothic Book"/>
                  <a:ea typeface="+mn-ea"/>
                  <a:cs typeface="+mn-cs"/>
                </a:rPr>
                <a:t>150 </a:t>
              </a:r>
              <a:r>
                <a:rPr kumimoji="0" lang="en-US" sz="1800" b="1" i="0" u="none" strike="noStrike" kern="0" cap="none" spc="-1" normalizeH="0" baseline="0" noProof="0">
                  <a:ln>
                    <a:noFill/>
                  </a:ln>
                  <a:solidFill>
                    <a:srgbClr val="FFFFFF"/>
                  </a:solidFill>
                  <a:effectLst/>
                  <a:uLnTx/>
                  <a:uFillTx/>
                  <a:latin typeface="Franklin Gothic Book"/>
                  <a:ea typeface="+mn-ea"/>
                  <a:cs typeface="+mn-cs"/>
                </a:rPr>
                <a:t>atmospheric variables</a:t>
              </a:r>
              <a:endParaRPr kumimoji="0" lang="en-US" sz="1800" b="0" i="0" u="none" strike="noStrike" kern="0" cap="none" spc="-1" normalizeH="0" baseline="0" noProof="0">
                <a:ln>
                  <a:noFill/>
                </a:ln>
                <a:solidFill>
                  <a:prstClr val="black"/>
                </a:solidFill>
                <a:effectLst/>
                <a:uLnTx/>
                <a:uFillTx/>
                <a:latin typeface="Calibri"/>
                <a:ea typeface="+mn-ea"/>
                <a:cs typeface="+mn-cs"/>
              </a:endParaRPr>
            </a:p>
            <a:p>
              <a:pPr marL="265113"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 normalizeH="0" baseline="0" noProof="0">
                  <a:ln>
                    <a:noFill/>
                  </a:ln>
                  <a:solidFill>
                    <a:srgbClr val="FFFFFF"/>
                  </a:solidFill>
                  <a:effectLst/>
                  <a:uLnTx/>
                  <a:uFillTx/>
                  <a:latin typeface="Franklin Gothic Book"/>
                  <a:ea typeface="+mn-ea"/>
                  <a:cs typeface="+mn-cs"/>
                </a:rPr>
                <a:t>ca 35 aerosol variables</a:t>
              </a:r>
            </a:p>
            <a:p>
              <a:pPr marL="265113"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 normalizeH="0" baseline="0" noProof="0">
                  <a:ln>
                    <a:noFill/>
                  </a:ln>
                  <a:solidFill>
                    <a:srgbClr val="FFFFFF"/>
                  </a:solidFill>
                  <a:effectLst/>
                  <a:uLnTx/>
                  <a:uFillTx/>
                  <a:latin typeface="Franklin Gothic Book"/>
                  <a:ea typeface="+mn-ea"/>
                  <a:cs typeface="+mn-cs"/>
                </a:rPr>
                <a:t>65 trace gases, </a:t>
              </a:r>
            </a:p>
            <a:p>
              <a:pPr marL="265113"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 normalizeH="0" baseline="0" noProof="0">
                  <a:ln>
                    <a:noFill/>
                  </a:ln>
                  <a:solidFill>
                    <a:srgbClr val="FFFFFF"/>
                  </a:solidFill>
                  <a:effectLst/>
                  <a:uLnTx/>
                  <a:uFillTx/>
                  <a:latin typeface="Franklin Gothic Book"/>
                  <a:ea typeface="+mn-ea"/>
                  <a:cs typeface="+mn-cs"/>
                </a:rPr>
                <a:t>20 cloud variables</a:t>
              </a:r>
            </a:p>
            <a:p>
              <a:pPr marL="265113"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 normalizeH="0" baseline="0" noProof="0">
                  <a:ln>
                    <a:noFill/>
                  </a:ln>
                  <a:solidFill>
                    <a:srgbClr val="FFFFFF"/>
                  </a:solidFill>
                  <a:effectLst/>
                  <a:uLnTx/>
                  <a:uFillTx/>
                  <a:latin typeface="Franklin Gothic Book"/>
                  <a:ea typeface="+mn-ea"/>
                  <a:cs typeface="+mn-cs"/>
                </a:rPr>
                <a:t>58</a:t>
              </a:r>
              <a:r>
                <a:rPr kumimoji="0" lang="en-US" sz="1800" b="1" i="0" u="none" strike="noStrike" kern="0" cap="none" spc="-1" normalizeH="0" baseline="0" noProof="0">
                  <a:ln>
                    <a:noFill/>
                  </a:ln>
                  <a:solidFill>
                    <a:srgbClr val="FFFFFF"/>
                  </a:solidFill>
                  <a:effectLst/>
                  <a:uLnTx/>
                  <a:uFillTx/>
                  <a:latin typeface="Franklin Gothic Book"/>
                  <a:ea typeface="+mn-ea"/>
                  <a:cs typeface="+mn-cs"/>
                </a:rPr>
                <a:t> methodologies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1" normalizeH="0" baseline="0" noProof="0">
                  <a:ln>
                    <a:noFill/>
                  </a:ln>
                  <a:solidFill>
                    <a:prstClr val="white"/>
                  </a:solidFill>
                  <a:effectLst/>
                  <a:uLnTx/>
                  <a:uFillTx/>
                  <a:latin typeface="Franklin Gothic Book"/>
                  <a:ea typeface="+mn-ea"/>
                  <a:cs typeface="+mn-cs"/>
                </a:rPr>
                <a:t>time resolution ranging from seconds to 1 week.</a:t>
              </a:r>
              <a:endParaRPr kumimoji="0" lang="en-US" sz="1800" b="1" i="0" u="none" strike="noStrike" kern="0" cap="none" spc="-1" normalizeH="0" baseline="0" noProof="0">
                <a:ln>
                  <a:noFill/>
                </a:ln>
                <a:solidFill>
                  <a:prstClr val="white"/>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962185EF-2390-8C69-C786-3F5BC1C59CB1}"/>
              </a:ext>
            </a:extLst>
          </p:cNvPr>
          <p:cNvGrpSpPr/>
          <p:nvPr/>
        </p:nvGrpSpPr>
        <p:grpSpPr>
          <a:xfrm>
            <a:off x="3242996" y="4530447"/>
            <a:ext cx="1706879" cy="1818650"/>
            <a:chOff x="3242996" y="4530447"/>
            <a:chExt cx="3420734" cy="3187240"/>
          </a:xfrm>
          <a:solidFill>
            <a:srgbClr val="7030A0"/>
          </a:solidFill>
        </p:grpSpPr>
        <p:sp>
          <p:nvSpPr>
            <p:cNvPr id="10" name="CustomShape 5">
              <a:extLst>
                <a:ext uri="{FF2B5EF4-FFF2-40B4-BE49-F238E27FC236}">
                  <a16:creationId xmlns:a16="http://schemas.microsoft.com/office/drawing/2014/main" id="{4ADE58B1-8818-8C9C-3E23-A88D661A3468}"/>
                </a:ext>
              </a:extLst>
            </p:cNvPr>
            <p:cNvSpPr/>
            <p:nvPr/>
          </p:nvSpPr>
          <p:spPr>
            <a:xfrm>
              <a:off x="3242996" y="4530447"/>
              <a:ext cx="3420734" cy="3187240"/>
            </a:xfrm>
            <a:prstGeom prst="ellipse">
              <a:avLst/>
            </a:prstGeom>
            <a:grpFill/>
            <a:ln>
              <a:noFill/>
            </a:ln>
            <a:effectLst>
              <a:outerShdw blurRad="57150" dist="19050" dir="5400000" algn="ctr" rotWithShape="0">
                <a:srgbClr val="000000">
                  <a:alpha val="63000"/>
                </a:srgbClr>
              </a:outerShdw>
            </a:effec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11" name="TextBox 13">
              <a:extLst>
                <a:ext uri="{FF2B5EF4-FFF2-40B4-BE49-F238E27FC236}">
                  <a16:creationId xmlns:a16="http://schemas.microsoft.com/office/drawing/2014/main" id="{47B1920A-D072-F659-5857-697EDE12D31B}"/>
                </a:ext>
              </a:extLst>
            </p:cNvPr>
            <p:cNvSpPr txBox="1"/>
            <p:nvPr/>
          </p:nvSpPr>
          <p:spPr>
            <a:xfrm>
              <a:off x="3410099" y="5207569"/>
              <a:ext cx="3076929" cy="1456348"/>
            </a:xfrm>
            <a:prstGeom prst="rect">
              <a:avLst/>
            </a:prstGeom>
            <a:noFill/>
            <a:ln>
              <a:noFill/>
            </a:ln>
          </p:spPr>
          <p:txBody>
            <a:bodyPr wrap="square" lIns="91440" tIns="45720" rIns="91440" bIns="4572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 normalizeH="0" baseline="0" noProof="0">
                  <a:ln>
                    <a:noFill/>
                  </a:ln>
                  <a:solidFill>
                    <a:srgbClr val="FFFFFF"/>
                  </a:solidFill>
                  <a:effectLst/>
                  <a:uLnTx/>
                  <a:uFillTx/>
                  <a:latin typeface="Franklin Gothic Book"/>
                  <a:ea typeface="+mn-ea"/>
                  <a:cs typeface="+mn-cs"/>
                </a:rPr>
                <a:t>Increasing number of sites with NRT data</a:t>
              </a:r>
              <a:endParaRPr kumimoji="0" lang="en-US" sz="1600" b="1" i="0" u="none" strike="noStrike" kern="0" cap="none" spc="-1"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346453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0" y="5596462"/>
            <a:ext cx="12192000" cy="12615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4" name="Diagram 13"/>
          <p:cNvGraphicFramePr/>
          <p:nvPr/>
        </p:nvGraphicFramePr>
        <p:xfrm>
          <a:off x="1" y="1"/>
          <a:ext cx="12192000" cy="5612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4" name="TextBox 53"/>
          <p:cNvSpPr txBox="1"/>
          <p:nvPr/>
        </p:nvSpPr>
        <p:spPr>
          <a:xfrm>
            <a:off x="2464766" y="5662429"/>
            <a:ext cx="4912974" cy="1107996"/>
          </a:xfrm>
          <a:prstGeom prst="rect">
            <a:avLst/>
          </a:prstGeom>
          <a:noFill/>
          <a:ln>
            <a:noFill/>
          </a:ln>
        </p:spPr>
        <p:txBody>
          <a:bodyPr wrap="square" rtlCol="0">
            <a:spAutoFit/>
          </a:bodyPr>
          <a:lstStyle/>
          <a:p>
            <a:pPr marL="358775" marR="0" lvl="0" indent="-92075"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National Facilities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black"/>
                </a:solidFill>
                <a:effectLst/>
                <a:uLnTx/>
                <a:uFillTx/>
                <a:latin typeface="Calibri"/>
                <a:ea typeface="+mn-ea"/>
                <a:cs typeface="+mn-cs"/>
              </a:rPr>
              <a:t>Providing standardized and harmonised data. </a:t>
            </a:r>
            <a:br>
              <a:rPr kumimoji="0" lang="en-GB" sz="1600" b="0" i="1" u="none" strike="noStrike" kern="1200" cap="none" spc="0" normalizeH="0" baseline="0" noProof="0">
                <a:ln>
                  <a:noFill/>
                </a:ln>
                <a:solidFill>
                  <a:prstClr val="black"/>
                </a:solidFill>
                <a:effectLst/>
                <a:uLnTx/>
                <a:uFillTx/>
                <a:latin typeface="Calibri"/>
                <a:ea typeface="+mn-ea"/>
                <a:cs typeface="+mn-cs"/>
              </a:rPr>
            </a:br>
            <a:r>
              <a:rPr kumimoji="0" lang="en-GB" sz="1600" b="0" i="1" u="none" strike="noStrike" kern="1200" cap="none" spc="0" normalizeH="0" baseline="0" noProof="0">
                <a:ln>
                  <a:noFill/>
                </a:ln>
                <a:solidFill>
                  <a:prstClr val="black"/>
                </a:solidFill>
                <a:effectLst/>
                <a:uLnTx/>
                <a:uFillTx/>
                <a:latin typeface="Calibri"/>
                <a:ea typeface="+mn-ea"/>
                <a:cs typeface="+mn-cs"/>
              </a:rPr>
              <a:t>The extent of data contributions varies </a:t>
            </a:r>
            <a:br>
              <a:rPr kumimoji="0" lang="en-GB" sz="1600" b="0" i="1" u="none" strike="noStrike" kern="1200" cap="none" spc="0" normalizeH="0" baseline="0" noProof="0">
                <a:ln>
                  <a:noFill/>
                </a:ln>
                <a:solidFill>
                  <a:prstClr val="black"/>
                </a:solidFill>
                <a:effectLst/>
                <a:uLnTx/>
                <a:uFillTx/>
                <a:latin typeface="Calibri"/>
                <a:ea typeface="+mn-ea"/>
                <a:cs typeface="+mn-cs"/>
              </a:rPr>
            </a:br>
            <a:r>
              <a:rPr kumimoji="0" lang="en-GB" sz="1600" b="0" i="1" u="none" strike="noStrike" kern="1200" cap="none" spc="0" normalizeH="0" baseline="0" noProof="0">
                <a:ln>
                  <a:noFill/>
                </a:ln>
                <a:solidFill>
                  <a:prstClr val="black"/>
                </a:solidFill>
                <a:effectLst/>
                <a:uLnTx/>
                <a:uFillTx/>
                <a:latin typeface="Calibri"/>
                <a:ea typeface="+mn-ea"/>
                <a:cs typeface="+mn-cs"/>
              </a:rPr>
              <a:t>from each National Facility</a:t>
            </a:r>
            <a:r>
              <a:rPr kumimoji="0" lang="en-GB" sz="1400" b="0" i="1" u="none" strike="noStrike" kern="1200" cap="none" spc="0" normalizeH="0" baseline="0" noProof="0">
                <a:ln>
                  <a:noFill/>
                </a:ln>
                <a:solidFill>
                  <a:prstClr val="black"/>
                </a:solidFill>
                <a:effectLst/>
                <a:uLnTx/>
                <a:uFillTx/>
                <a:latin typeface="Calibri"/>
                <a:ea typeface="+mn-ea"/>
                <a:cs typeface="+mn-cs"/>
              </a:rPr>
              <a:t> </a:t>
            </a:r>
          </a:p>
        </p:txBody>
      </p:sp>
      <p:sp>
        <p:nvSpPr>
          <p:cNvPr id="79" name="Oval 78"/>
          <p:cNvSpPr/>
          <p:nvPr/>
        </p:nvSpPr>
        <p:spPr>
          <a:xfrm>
            <a:off x="1987942" y="6240565"/>
            <a:ext cx="535632" cy="535632"/>
          </a:xfrm>
          <a:prstGeom prst="ellipse">
            <a:avLst/>
          </a:prstGeom>
          <a:blipFill rotWithShape="0">
            <a:blip r:embed="rId8"/>
            <a:stretch>
              <a:fillRect/>
            </a:stretch>
          </a:blip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1194511" y="6112853"/>
            <a:ext cx="341014" cy="341014"/>
          </a:xfrm>
          <a:prstGeom prst="ellipse">
            <a:avLst/>
          </a:prstGeom>
          <a:blipFill rotWithShape="0">
            <a:blip r:embed="rId8"/>
            <a:stretch>
              <a:fillRect/>
            </a:stretch>
          </a:blipFill>
          <a:ln>
            <a:solidFill>
              <a:schemeClr val="bg1">
                <a:lumMod val="9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1368534" y="5817264"/>
            <a:ext cx="234447" cy="234447"/>
          </a:xfrm>
          <a:prstGeom prst="ellipse">
            <a:avLst/>
          </a:prstGeom>
          <a:blipFill rotWithShape="0">
            <a:blip r:embed="rId8"/>
            <a:stretch>
              <a:fillRect/>
            </a:stretch>
          </a:blipFill>
          <a:ln>
            <a:solidFill>
              <a:schemeClr val="bg1">
                <a:lumMod val="9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1928581" y="5671288"/>
            <a:ext cx="341014" cy="341014"/>
          </a:xfrm>
          <a:prstGeom prst="ellipse">
            <a:avLst/>
          </a:prstGeom>
          <a:blipFill rotWithShape="0">
            <a:blip r:embed="rId8"/>
            <a:stretch>
              <a:fillRect/>
            </a:stretch>
          </a:blipFill>
          <a:ln>
            <a:solidFill>
              <a:schemeClr val="bg1">
                <a:lumMod val="9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1701886" y="6075975"/>
            <a:ext cx="234447" cy="234447"/>
          </a:xfrm>
          <a:prstGeom prst="ellipse">
            <a:avLst/>
          </a:prstGeom>
          <a:blipFill rotWithShape="0">
            <a:blip r:embed="rId8"/>
            <a:stretch>
              <a:fillRect/>
            </a:stretch>
          </a:blipFill>
          <a:ln>
            <a:solidFill>
              <a:schemeClr val="bg1">
                <a:lumMod val="9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978696" y="5796586"/>
            <a:ext cx="3949536" cy="861774"/>
          </a:xfrm>
          <a:prstGeom prst="rect">
            <a:avLst/>
          </a:prstGeom>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    </a:t>
            </a:r>
            <a:r>
              <a:rPr lang="en-GB" b="1">
                <a:solidFill>
                  <a:prstClr val="black"/>
                </a:solidFill>
                <a:latin typeface="Calibri"/>
              </a:rPr>
              <a:t>Topical</a:t>
            </a:r>
            <a:r>
              <a:rPr kumimoji="0" lang="nb-NO" sz="1800" b="1" i="0" u="none" strike="noStrike" kern="1200" cap="none" spc="0" normalizeH="0" baseline="0" noProof="0">
                <a:ln>
                  <a:noFill/>
                </a:ln>
                <a:solidFill>
                  <a:prstClr val="black"/>
                </a:solidFill>
                <a:effectLst/>
                <a:uLnTx/>
                <a:uFillTx/>
                <a:latin typeface="Calibri"/>
                <a:ea typeface="+mn-ea"/>
                <a:cs typeface="+mn-cs"/>
              </a:rPr>
              <a:t> Centres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black"/>
                </a:solidFill>
                <a:effectLst/>
                <a:uLnTx/>
                <a:uFillTx/>
                <a:latin typeface="Calibri"/>
                <a:ea typeface="+mn-ea"/>
                <a:cs typeface="+mn-cs"/>
              </a:rPr>
              <a:t>Ensuring compliance with ACTRIS requirements on data quality, methods, …</a:t>
            </a:r>
            <a:endParaRPr kumimoji="0" lang="nb-NO" sz="1600" b="1" i="1" u="none" strike="noStrike" kern="1200" cap="none" spc="0" normalizeH="0" baseline="0" noProof="0">
              <a:ln>
                <a:noFill/>
              </a:ln>
              <a:solidFill>
                <a:prstClr val="black"/>
              </a:solidFill>
              <a:effectLst/>
              <a:uLnTx/>
              <a:uFillTx/>
              <a:latin typeface="Calibri"/>
              <a:ea typeface="+mn-ea"/>
              <a:cs typeface="+mn-cs"/>
            </a:endParaRPr>
          </a:p>
        </p:txBody>
      </p:sp>
      <p:sp>
        <p:nvSpPr>
          <p:cNvPr id="4" name="Rectangle 3"/>
          <p:cNvSpPr/>
          <p:nvPr/>
        </p:nvSpPr>
        <p:spPr>
          <a:xfrm>
            <a:off x="7365483" y="5811983"/>
            <a:ext cx="482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095491" y="6376316"/>
            <a:ext cx="330200" cy="313267"/>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7648037" y="6421127"/>
            <a:ext cx="160867" cy="2624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uppo 22"/>
          <p:cNvGrpSpPr/>
          <p:nvPr/>
        </p:nvGrpSpPr>
        <p:grpSpPr>
          <a:xfrm>
            <a:off x="2737066" y="1587135"/>
            <a:ext cx="6854989" cy="1065318"/>
            <a:chOff x="13279011" y="765580"/>
            <a:chExt cx="4792781" cy="701691"/>
          </a:xfrm>
        </p:grpSpPr>
        <p:sp>
          <p:nvSpPr>
            <p:cNvPr id="27" name="Rettangolo 26"/>
            <p:cNvSpPr/>
            <p:nvPr/>
          </p:nvSpPr>
          <p:spPr>
            <a:xfrm>
              <a:off x="13279012" y="779097"/>
              <a:ext cx="4792780" cy="688174"/>
            </a:xfrm>
            <a:prstGeom prst="rect">
              <a:avLst/>
            </a:prstGeom>
            <a:solidFill>
              <a:schemeClr val="bg1">
                <a:lumMod val="85000"/>
              </a:schemeClr>
            </a:solidFill>
          </p:spPr>
          <p:style>
            <a:lnRef idx="2">
              <a:schemeClr val="dk2">
                <a:hueOff val="0"/>
                <a:satOff val="0"/>
                <a:lumOff val="0"/>
                <a:alphaOff val="0"/>
              </a:schemeClr>
            </a:lnRef>
            <a:fillRef idx="1">
              <a:scrgbClr r="0" g="0" b="0"/>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798A8">
                    <a:hueOff val="0"/>
                    <a:satOff val="0"/>
                    <a:lumOff val="0"/>
                    <a:alphaOff val="0"/>
                  </a:srgbClr>
                </a:solidFill>
                <a:effectLst/>
                <a:uLnTx/>
                <a:uFillTx/>
                <a:latin typeface="Calibri"/>
                <a:ea typeface="+mn-ea"/>
                <a:cs typeface="+mn-cs"/>
              </a:endParaRPr>
            </a:p>
          </p:txBody>
        </p:sp>
        <p:sp>
          <p:nvSpPr>
            <p:cNvPr id="28" name="CasellaDiTesto 27"/>
            <p:cNvSpPr txBox="1"/>
            <p:nvPr/>
          </p:nvSpPr>
          <p:spPr>
            <a:xfrm>
              <a:off x="13279011" y="765580"/>
              <a:ext cx="4792780" cy="6881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8890" rIns="35560" bIns="889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ACTRIS Data Discovery, Virtual Access and Services</a:t>
              </a:r>
              <a:endParaRPr kumimoji="0" lang="en-GB"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a:ea typeface="+mn-ea"/>
                  <a:cs typeface="+mn-cs"/>
                </a:rPr>
                <a:t>(DVAS) </a:t>
              </a:r>
            </a:p>
          </p:txBody>
        </p:sp>
      </p:grpSp>
      <p:grpSp>
        <p:nvGrpSpPr>
          <p:cNvPr id="29" name="Gruppo 28"/>
          <p:cNvGrpSpPr/>
          <p:nvPr/>
        </p:nvGrpSpPr>
        <p:grpSpPr>
          <a:xfrm>
            <a:off x="5221497" y="2812176"/>
            <a:ext cx="1872000" cy="1080000"/>
            <a:chOff x="257515" y="2793717"/>
            <a:chExt cx="2271650" cy="689171"/>
          </a:xfrm>
          <a:solidFill>
            <a:schemeClr val="bg1">
              <a:lumMod val="85000"/>
            </a:schemeClr>
          </a:solidFill>
        </p:grpSpPr>
        <p:sp>
          <p:nvSpPr>
            <p:cNvPr id="30" name="Rettangolo 29"/>
            <p:cNvSpPr/>
            <p:nvPr/>
          </p:nvSpPr>
          <p:spPr>
            <a:xfrm>
              <a:off x="257515" y="2793717"/>
              <a:ext cx="2271650" cy="689171"/>
            </a:xfrm>
            <a:prstGeom prst="rect">
              <a:avLst/>
            </a:prstGeom>
            <a:grpFill/>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798A8">
                    <a:hueOff val="0"/>
                    <a:satOff val="0"/>
                    <a:lumOff val="0"/>
                    <a:alphaOff val="0"/>
                  </a:srgbClr>
                </a:solidFill>
                <a:effectLst/>
                <a:uLnTx/>
                <a:uFillTx/>
                <a:latin typeface="Calibri"/>
                <a:ea typeface="+mn-ea"/>
                <a:cs typeface="+mn-cs"/>
              </a:endParaRPr>
            </a:p>
          </p:txBody>
        </p:sp>
        <p:sp>
          <p:nvSpPr>
            <p:cNvPr id="31" name="CasellaDiTesto 30"/>
            <p:cNvSpPr txBox="1"/>
            <p:nvPr/>
          </p:nvSpPr>
          <p:spPr>
            <a:xfrm>
              <a:off x="257515" y="2793717"/>
              <a:ext cx="2271650" cy="689171"/>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8890" rIns="35560" bIns="8890" numCol="1" spcCol="1270" anchor="ctr" anchorCtr="0">
              <a:noAutofit/>
            </a:bodyPr>
            <a:lstStyle/>
            <a:p>
              <a:pPr marL="0" marR="0" lvl="0" indent="0" algn="ctr" defTabSz="622300" rtl="0" eaLnBrk="1" fontAlgn="auto" latinLnBrk="0" hangingPunct="1">
                <a:lnSpc>
                  <a:spcPct val="90000"/>
                </a:lnSpc>
                <a:spcBef>
                  <a:spcPct val="0"/>
                </a:spcBef>
                <a:spcAft>
                  <a:spcPts val="300"/>
                </a:spcAft>
                <a:buClrTx/>
                <a:buSzTx/>
                <a:buFontTx/>
                <a:buNone/>
                <a:tabLst/>
                <a:defRPr/>
              </a:pPr>
              <a:r>
                <a:rPr kumimoji="0" lang="en-GB" sz="14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Cloud remote sensing </a:t>
              </a:r>
            </a:p>
            <a:p>
              <a:pPr marL="0" marR="0" lvl="0" indent="0" algn="ctr" defTabSz="622300" rtl="0" eaLnBrk="1" fontAlgn="auto" latinLnBrk="0" hangingPunct="1">
                <a:lnSpc>
                  <a:spcPct val="90000"/>
                </a:lnSpc>
                <a:spcBef>
                  <a:spcPct val="0"/>
                </a:spcBef>
                <a:spcAft>
                  <a:spcPts val="300"/>
                </a:spcAft>
                <a:buClrTx/>
                <a:buSzTx/>
                <a:buFontTx/>
                <a:buNone/>
                <a:tabLst/>
                <a:defRPr/>
              </a:pPr>
              <a:r>
                <a:rPr kumimoji="0" lang="en-GB" sz="14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Data Centre Unit </a:t>
              </a:r>
            </a:p>
            <a:p>
              <a:pPr marL="0" marR="0" lvl="0" indent="0" algn="ctr" defTabSz="622300" rtl="0" eaLnBrk="1" fontAlgn="auto" latinLnBrk="0" hangingPunct="1">
                <a:lnSpc>
                  <a:spcPct val="90000"/>
                </a:lnSpc>
                <a:spcBef>
                  <a:spcPct val="0"/>
                </a:spcBef>
                <a:spcAft>
                  <a:spcPts val="300"/>
                </a:spcAft>
                <a:buClrTx/>
                <a:buSzTx/>
                <a:buFontTx/>
                <a:buNone/>
                <a:tabLst/>
                <a:defRPr/>
              </a:pPr>
              <a:r>
                <a:rPr kumimoji="0" lang="en-GB" sz="14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(CLU)</a:t>
              </a:r>
            </a:p>
          </p:txBody>
        </p:sp>
      </p:grpSp>
      <p:grpSp>
        <p:nvGrpSpPr>
          <p:cNvPr id="32" name="Gruppo 31"/>
          <p:cNvGrpSpPr/>
          <p:nvPr/>
        </p:nvGrpSpPr>
        <p:grpSpPr>
          <a:xfrm>
            <a:off x="3209393" y="2804397"/>
            <a:ext cx="1872000" cy="1080000"/>
            <a:chOff x="3091858" y="2845654"/>
            <a:chExt cx="2271650" cy="689171"/>
          </a:xfrm>
          <a:solidFill>
            <a:schemeClr val="bg1">
              <a:lumMod val="85000"/>
            </a:schemeClr>
          </a:solidFill>
        </p:grpSpPr>
        <p:sp>
          <p:nvSpPr>
            <p:cNvPr id="33" name="Rettangolo 32"/>
            <p:cNvSpPr/>
            <p:nvPr/>
          </p:nvSpPr>
          <p:spPr>
            <a:xfrm>
              <a:off x="3091858" y="2845654"/>
              <a:ext cx="2271650" cy="689171"/>
            </a:xfrm>
            <a:prstGeom prst="rect">
              <a:avLst/>
            </a:prstGeom>
            <a:grpFill/>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798A8">
                    <a:hueOff val="0"/>
                    <a:satOff val="0"/>
                    <a:lumOff val="0"/>
                    <a:alphaOff val="0"/>
                  </a:srgbClr>
                </a:solidFill>
                <a:effectLst/>
                <a:uLnTx/>
                <a:uFillTx/>
                <a:latin typeface="Calibri"/>
                <a:ea typeface="+mn-ea"/>
                <a:cs typeface="+mn-cs"/>
              </a:endParaRPr>
            </a:p>
          </p:txBody>
        </p:sp>
        <p:sp>
          <p:nvSpPr>
            <p:cNvPr id="34" name="CasellaDiTesto 33"/>
            <p:cNvSpPr txBox="1"/>
            <p:nvPr/>
          </p:nvSpPr>
          <p:spPr>
            <a:xfrm>
              <a:off x="3091858" y="2845654"/>
              <a:ext cx="2271650" cy="689171"/>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8890" rIns="35560" bIns="8890" numCol="1" spcCol="1270" anchor="ctr" anchorCtr="0">
              <a:noAutofit/>
            </a:bodyPr>
            <a:lstStyle/>
            <a:p>
              <a:pPr marL="0" marR="0" lvl="0" indent="0" algn="ctr" defTabSz="622300" rtl="0" eaLnBrk="1" fontAlgn="auto" latinLnBrk="0" hangingPunct="1">
                <a:lnSpc>
                  <a:spcPct val="90000"/>
                </a:lnSpc>
                <a:spcBef>
                  <a:spcPct val="0"/>
                </a:spcBef>
                <a:spcAft>
                  <a:spcPts val="300"/>
                </a:spcAft>
                <a:buClrTx/>
                <a:buSzTx/>
                <a:buFontTx/>
                <a:buNone/>
                <a:tabLst/>
                <a:defRPr/>
              </a:pPr>
              <a:r>
                <a:rPr kumimoji="0" lang="en-GB" sz="14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Aerosol remote sensing </a:t>
              </a:r>
            </a:p>
            <a:p>
              <a:pPr marL="0" marR="0" lvl="0" indent="0" algn="ctr" defTabSz="622300" rtl="0" eaLnBrk="1" fontAlgn="auto" latinLnBrk="0" hangingPunct="1">
                <a:lnSpc>
                  <a:spcPct val="90000"/>
                </a:lnSpc>
                <a:spcBef>
                  <a:spcPct val="0"/>
                </a:spcBef>
                <a:spcAft>
                  <a:spcPts val="300"/>
                </a:spcAft>
                <a:buClrTx/>
                <a:buSzTx/>
                <a:buFontTx/>
                <a:buNone/>
                <a:tabLst/>
                <a:defRPr/>
              </a:pPr>
              <a:r>
                <a:rPr kumimoji="0" lang="en-GB" sz="14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Data Centre Unit </a:t>
              </a:r>
            </a:p>
            <a:p>
              <a:pPr marL="0" marR="0" lvl="0" indent="0" algn="ctr" defTabSz="622300" rtl="0" eaLnBrk="1" fontAlgn="auto" latinLnBrk="0" hangingPunct="1">
                <a:lnSpc>
                  <a:spcPct val="90000"/>
                </a:lnSpc>
                <a:spcBef>
                  <a:spcPct val="0"/>
                </a:spcBef>
                <a:spcAft>
                  <a:spcPts val="300"/>
                </a:spcAft>
                <a:buClrTx/>
                <a:buSzTx/>
                <a:buFontTx/>
                <a:buNone/>
                <a:tabLst/>
                <a:defRPr/>
              </a:pPr>
              <a:r>
                <a:rPr kumimoji="0" lang="en-GB" sz="14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(ARES)</a:t>
              </a:r>
            </a:p>
          </p:txBody>
        </p:sp>
      </p:grpSp>
      <p:grpSp>
        <p:nvGrpSpPr>
          <p:cNvPr id="35" name="Gruppo 34"/>
          <p:cNvGrpSpPr/>
          <p:nvPr/>
        </p:nvGrpSpPr>
        <p:grpSpPr>
          <a:xfrm>
            <a:off x="1194511" y="2791622"/>
            <a:ext cx="1872000" cy="1080000"/>
            <a:chOff x="5988566" y="2827218"/>
            <a:chExt cx="2271650" cy="689171"/>
          </a:xfrm>
          <a:solidFill>
            <a:schemeClr val="bg1">
              <a:lumMod val="85000"/>
            </a:schemeClr>
          </a:solidFill>
        </p:grpSpPr>
        <p:sp>
          <p:nvSpPr>
            <p:cNvPr id="37" name="Rettangolo 36"/>
            <p:cNvSpPr/>
            <p:nvPr/>
          </p:nvSpPr>
          <p:spPr>
            <a:xfrm>
              <a:off x="5988566" y="2827218"/>
              <a:ext cx="2271650" cy="689171"/>
            </a:xfrm>
            <a:prstGeom prst="rect">
              <a:avLst/>
            </a:prstGeom>
            <a:grpFill/>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798A8">
                    <a:hueOff val="0"/>
                    <a:satOff val="0"/>
                    <a:lumOff val="0"/>
                    <a:alphaOff val="0"/>
                  </a:srgbClr>
                </a:solidFill>
                <a:effectLst/>
                <a:uLnTx/>
                <a:uFillTx/>
                <a:latin typeface="Calibri"/>
                <a:ea typeface="+mn-ea"/>
                <a:cs typeface="+mn-cs"/>
              </a:endParaRPr>
            </a:p>
          </p:txBody>
        </p:sp>
        <p:sp>
          <p:nvSpPr>
            <p:cNvPr id="38" name="CasellaDiTesto 37"/>
            <p:cNvSpPr txBox="1"/>
            <p:nvPr/>
          </p:nvSpPr>
          <p:spPr>
            <a:xfrm>
              <a:off x="5988566" y="2827218"/>
              <a:ext cx="2271650" cy="689171"/>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8890" rIns="35560" bIns="8890" numCol="1" spcCol="1270" anchor="ctr" anchorCtr="0">
              <a:noAutofit/>
            </a:bodyPr>
            <a:lstStyle/>
            <a:p>
              <a:pPr marL="0" marR="0" lvl="0" indent="0" algn="ctr" defTabSz="622300" rtl="0" eaLnBrk="1" fontAlgn="auto" latinLnBrk="0" hangingPunct="1">
                <a:lnSpc>
                  <a:spcPct val="90000"/>
                </a:lnSpc>
                <a:spcBef>
                  <a:spcPct val="0"/>
                </a:spcBef>
                <a:spcAft>
                  <a:spcPts val="300"/>
                </a:spcAft>
                <a:buClrTx/>
                <a:buSzTx/>
                <a:buFontTx/>
                <a:buNone/>
                <a:tabLst/>
                <a:defRPr/>
              </a:pPr>
              <a:r>
                <a:rPr kumimoji="0" lang="en-GB" sz="14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In situ Data </a:t>
              </a:r>
            </a:p>
            <a:p>
              <a:pPr marL="0" marR="0" lvl="0" indent="0" algn="ctr" defTabSz="622300" rtl="0" eaLnBrk="1" fontAlgn="auto" latinLnBrk="0" hangingPunct="1">
                <a:lnSpc>
                  <a:spcPct val="90000"/>
                </a:lnSpc>
                <a:spcBef>
                  <a:spcPct val="0"/>
                </a:spcBef>
                <a:spcAft>
                  <a:spcPts val="300"/>
                </a:spcAft>
                <a:buClrTx/>
                <a:buSzTx/>
                <a:buFontTx/>
                <a:buNone/>
                <a:tabLst/>
                <a:defRPr/>
              </a:pPr>
              <a:r>
                <a:rPr kumimoji="0" lang="en-GB" sz="14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Centre Unit </a:t>
              </a:r>
            </a:p>
            <a:p>
              <a:pPr marL="0" marR="0" lvl="0" indent="0" algn="ctr" defTabSz="622300" rtl="0" eaLnBrk="1" fontAlgn="auto" latinLnBrk="0" hangingPunct="1">
                <a:lnSpc>
                  <a:spcPct val="90000"/>
                </a:lnSpc>
                <a:spcBef>
                  <a:spcPct val="0"/>
                </a:spcBef>
                <a:spcAft>
                  <a:spcPts val="300"/>
                </a:spcAft>
                <a:buClrTx/>
                <a:buSzTx/>
                <a:buFontTx/>
                <a:buNone/>
                <a:tabLst/>
                <a:defRPr/>
              </a:pPr>
              <a:r>
                <a:rPr kumimoji="0" lang="en-GB" sz="14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(In-Situ)</a:t>
              </a:r>
            </a:p>
          </p:txBody>
        </p:sp>
      </p:grpSp>
      <p:grpSp>
        <p:nvGrpSpPr>
          <p:cNvPr id="39" name="Gruppo 38"/>
          <p:cNvGrpSpPr/>
          <p:nvPr/>
        </p:nvGrpSpPr>
        <p:grpSpPr>
          <a:xfrm>
            <a:off x="9245705" y="2822647"/>
            <a:ext cx="1908000" cy="1087873"/>
            <a:chOff x="8843498" y="2814961"/>
            <a:chExt cx="2362517" cy="692574"/>
          </a:xfrm>
          <a:solidFill>
            <a:schemeClr val="bg1">
              <a:lumMod val="85000"/>
            </a:schemeClr>
          </a:solidFill>
        </p:grpSpPr>
        <p:sp>
          <p:nvSpPr>
            <p:cNvPr id="40" name="Rettangolo 39"/>
            <p:cNvSpPr/>
            <p:nvPr/>
          </p:nvSpPr>
          <p:spPr>
            <a:xfrm>
              <a:off x="8843500" y="2814961"/>
              <a:ext cx="2271650" cy="687562"/>
            </a:xfrm>
            <a:prstGeom prst="rect">
              <a:avLst/>
            </a:prstGeom>
            <a:grpFill/>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798A8">
                    <a:hueOff val="0"/>
                    <a:satOff val="0"/>
                    <a:lumOff val="0"/>
                    <a:alphaOff val="0"/>
                  </a:srgbClr>
                </a:solidFill>
                <a:effectLst/>
                <a:uLnTx/>
                <a:uFillTx/>
                <a:latin typeface="Calibri"/>
                <a:ea typeface="+mn-ea"/>
                <a:cs typeface="+mn-cs"/>
              </a:endParaRPr>
            </a:p>
          </p:txBody>
        </p:sp>
        <p:sp>
          <p:nvSpPr>
            <p:cNvPr id="41" name="CasellaDiTesto 40"/>
            <p:cNvSpPr txBox="1"/>
            <p:nvPr/>
          </p:nvSpPr>
          <p:spPr>
            <a:xfrm>
              <a:off x="8843498" y="2819973"/>
              <a:ext cx="2362517" cy="687562"/>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8890" rIns="35560" bIns="8890" numCol="1" spcCol="1270" anchor="ctr" anchorCtr="0">
              <a:noAutofit/>
            </a:bodyPr>
            <a:lstStyle/>
            <a:p>
              <a:pPr marL="0" marR="0" lvl="0" indent="0" algn="ctr" defTabSz="622300" rtl="0" eaLnBrk="1" fontAlgn="auto" latinLnBrk="0" hangingPunct="1">
                <a:lnSpc>
                  <a:spcPct val="90000"/>
                </a:lnSpc>
                <a:spcBef>
                  <a:spcPct val="0"/>
                </a:spcBef>
                <a:spcAft>
                  <a:spcPts val="300"/>
                </a:spcAft>
                <a:buClrTx/>
                <a:buSzTx/>
                <a:buFontTx/>
                <a:buNone/>
                <a:tabLst/>
                <a:defRPr/>
              </a:pPr>
              <a:r>
                <a:rPr kumimoji="0" lang="en-GB" sz="14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Atmospheric </a:t>
              </a:r>
            </a:p>
            <a:p>
              <a:pPr marL="0" marR="0" lvl="0" indent="0" algn="ctr" defTabSz="622300" rtl="0" eaLnBrk="1" fontAlgn="auto" latinLnBrk="0" hangingPunct="1">
                <a:lnSpc>
                  <a:spcPct val="90000"/>
                </a:lnSpc>
                <a:spcBef>
                  <a:spcPct val="0"/>
                </a:spcBef>
                <a:spcAft>
                  <a:spcPts val="300"/>
                </a:spcAft>
                <a:buClrTx/>
                <a:buSzTx/>
                <a:buFontTx/>
                <a:buNone/>
                <a:tabLst/>
                <a:defRPr/>
              </a:pPr>
              <a:r>
                <a:rPr kumimoji="0" lang="en-GB" sz="14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simulation chamber </a:t>
              </a:r>
              <a:br>
                <a:rPr kumimoji="0" lang="en-GB" sz="14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br>
              <a:r>
                <a:rPr kumimoji="0" lang="en-GB" sz="14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Data Centre Unit </a:t>
              </a:r>
            </a:p>
            <a:p>
              <a:pPr marL="0" marR="0" lvl="0" indent="0" algn="ctr" defTabSz="622300" rtl="0" eaLnBrk="1" fontAlgn="auto" latinLnBrk="0" hangingPunct="1">
                <a:lnSpc>
                  <a:spcPct val="90000"/>
                </a:lnSpc>
                <a:spcBef>
                  <a:spcPct val="0"/>
                </a:spcBef>
                <a:spcAft>
                  <a:spcPts val="300"/>
                </a:spcAft>
                <a:buClrTx/>
                <a:buSzTx/>
                <a:buFontTx/>
                <a:buNone/>
                <a:tabLst/>
                <a:defRPr/>
              </a:pPr>
              <a:r>
                <a:rPr kumimoji="0" lang="en-GB" sz="14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(ASC)</a:t>
              </a:r>
            </a:p>
          </p:txBody>
        </p:sp>
      </p:grpSp>
      <p:grpSp>
        <p:nvGrpSpPr>
          <p:cNvPr id="44" name="Gruppo 28"/>
          <p:cNvGrpSpPr/>
          <p:nvPr/>
        </p:nvGrpSpPr>
        <p:grpSpPr>
          <a:xfrm>
            <a:off x="7233601" y="2822647"/>
            <a:ext cx="1872000" cy="1080000"/>
            <a:chOff x="257515" y="2793717"/>
            <a:chExt cx="2065136" cy="689171"/>
          </a:xfrm>
          <a:solidFill>
            <a:schemeClr val="bg1">
              <a:lumMod val="85000"/>
            </a:schemeClr>
          </a:solidFill>
        </p:grpSpPr>
        <p:sp>
          <p:nvSpPr>
            <p:cNvPr id="45" name="Rettangolo 29"/>
            <p:cNvSpPr/>
            <p:nvPr/>
          </p:nvSpPr>
          <p:spPr>
            <a:xfrm>
              <a:off x="257515" y="2793717"/>
              <a:ext cx="2065136" cy="689171"/>
            </a:xfrm>
            <a:prstGeom prst="rect">
              <a:avLst/>
            </a:prstGeom>
            <a:grpFill/>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798A8">
                    <a:hueOff val="0"/>
                    <a:satOff val="0"/>
                    <a:lumOff val="0"/>
                    <a:alphaOff val="0"/>
                  </a:srgbClr>
                </a:solidFill>
                <a:effectLst/>
                <a:uLnTx/>
                <a:uFillTx/>
                <a:latin typeface="Calibri"/>
                <a:ea typeface="+mn-ea"/>
                <a:cs typeface="+mn-cs"/>
              </a:endParaRPr>
            </a:p>
          </p:txBody>
        </p:sp>
        <p:sp>
          <p:nvSpPr>
            <p:cNvPr id="46" name="CasellaDiTesto 30"/>
            <p:cNvSpPr txBox="1"/>
            <p:nvPr/>
          </p:nvSpPr>
          <p:spPr>
            <a:xfrm>
              <a:off x="257515" y="2793717"/>
              <a:ext cx="2065136" cy="689171"/>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8890" rIns="35560" bIns="8890" numCol="1" spcCol="1270" anchor="ctr" anchorCtr="0">
              <a:noAutofit/>
            </a:bodyPr>
            <a:lstStyle/>
            <a:p>
              <a:pPr marL="0" marR="0" lvl="0" indent="0" algn="ctr" defTabSz="6223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Trace gas remote sensing </a:t>
              </a:r>
            </a:p>
            <a:p>
              <a:pPr marL="0" marR="0" lvl="0" indent="0" algn="ctr" defTabSz="622300" rtl="0" eaLnBrk="1" fontAlgn="auto" latinLnBrk="0" hangingPunct="1">
                <a:lnSpc>
                  <a:spcPct val="90000"/>
                </a:lnSpc>
                <a:spcBef>
                  <a:spcPct val="0"/>
                </a:spcBef>
                <a:spcAft>
                  <a:spcPts val="300"/>
                </a:spcAft>
                <a:buClrTx/>
                <a:buSzTx/>
                <a:buFontTx/>
                <a:buNone/>
                <a:tabLst/>
                <a:defRPr/>
              </a:pPr>
              <a:r>
                <a:rPr kumimoji="0" lang="en-GB" sz="14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Data Centre Unit </a:t>
              </a:r>
            </a:p>
            <a:p>
              <a:pPr marL="0" marR="0" lvl="0" indent="0" algn="ctr" defTabSz="622300" rtl="0" eaLnBrk="1" fontAlgn="auto" latinLnBrk="0" hangingPunct="1">
                <a:lnSpc>
                  <a:spcPct val="90000"/>
                </a:lnSpc>
                <a:spcBef>
                  <a:spcPct val="0"/>
                </a:spcBef>
                <a:spcAft>
                  <a:spcPts val="300"/>
                </a:spcAft>
                <a:buClrTx/>
                <a:buSzTx/>
                <a:buFontTx/>
                <a:buNone/>
                <a:tabLst/>
                <a:defRPr/>
              </a:pPr>
              <a:r>
                <a:rPr kumimoji="0" lang="en-GB" sz="14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(GRES)</a:t>
              </a:r>
            </a:p>
          </p:txBody>
        </p:sp>
      </p:grpSp>
      <p:sp>
        <p:nvSpPr>
          <p:cNvPr id="42" name="Rectangle 41">
            <a:extLst>
              <a:ext uri="{FF2B5EF4-FFF2-40B4-BE49-F238E27FC236}">
                <a16:creationId xmlns:a16="http://schemas.microsoft.com/office/drawing/2014/main" id="{2F8434B8-64F3-4C04-AAA2-57576F989EA6}"/>
              </a:ext>
            </a:extLst>
          </p:cNvPr>
          <p:cNvSpPr/>
          <p:nvPr/>
        </p:nvSpPr>
        <p:spPr>
          <a:xfrm>
            <a:off x="-30571" y="34567"/>
            <a:ext cx="5463461" cy="61057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11430" rIns="45720" bIns="1143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4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ACTRIS Data Centre</a:t>
            </a:r>
          </a:p>
        </p:txBody>
      </p:sp>
      <p:pic>
        <p:nvPicPr>
          <p:cNvPr id="16" name="Picture 15" descr="A logo with a black background&#10;&#10;AI-generated content may be incorrect.">
            <a:extLst>
              <a:ext uri="{FF2B5EF4-FFF2-40B4-BE49-F238E27FC236}">
                <a16:creationId xmlns:a16="http://schemas.microsoft.com/office/drawing/2014/main" id="{3B4B2AC8-8327-EACB-7B99-8A1A35203ED9}"/>
              </a:ext>
            </a:extLst>
          </p:cNvPr>
          <p:cNvPicPr>
            <a:picLocks noChangeAspect="1"/>
          </p:cNvPicPr>
          <p:nvPr/>
        </p:nvPicPr>
        <p:blipFill>
          <a:blip r:embed="rId9"/>
          <a:stretch>
            <a:fillRect/>
          </a:stretch>
        </p:blipFill>
        <p:spPr>
          <a:xfrm>
            <a:off x="921" y="5861957"/>
            <a:ext cx="1714260" cy="1178859"/>
          </a:xfrm>
          <a:prstGeom prst="rect">
            <a:avLst/>
          </a:prstGeom>
        </p:spPr>
      </p:pic>
    </p:spTree>
    <p:extLst>
      <p:ext uri="{BB962C8B-B14F-4D97-AF65-F5344CB8AC3E}">
        <p14:creationId xmlns:p14="http://schemas.microsoft.com/office/powerpoint/2010/main" val="326515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CTRIS Theme">
  <a:themeElements>
    <a:clrScheme name="Custom 2">
      <a:dk1>
        <a:srgbClr val="010025"/>
      </a:dk1>
      <a:lt1>
        <a:sysClr val="window" lastClr="FFFFFF"/>
      </a:lt1>
      <a:dk2>
        <a:srgbClr val="29293D"/>
      </a:dk2>
      <a:lt2>
        <a:srgbClr val="F1F1F3"/>
      </a:lt2>
      <a:accent1>
        <a:srgbClr val="8CDECD"/>
      </a:accent1>
      <a:accent2>
        <a:srgbClr val="2398AA"/>
      </a:accent2>
      <a:accent3>
        <a:srgbClr val="CCE1F2"/>
      </a:accent3>
      <a:accent4>
        <a:srgbClr val="9EC9EC"/>
      </a:accent4>
      <a:accent5>
        <a:srgbClr val="629EE4"/>
      </a:accent5>
      <a:accent6>
        <a:srgbClr val="5F54A6"/>
      </a:accent6>
      <a:hlink>
        <a:srgbClr val="2C347F"/>
      </a:hlink>
      <a:folHlink>
        <a:srgbClr val="72465E"/>
      </a:folHlink>
    </a:clrScheme>
    <a:fontScheme name="Open Sans">
      <a:majorFont>
        <a:latin typeface="Open Sans Light"/>
        <a:ea typeface=""/>
        <a:cs typeface=""/>
      </a:majorFont>
      <a:minorFont>
        <a:latin typeface="Open Sans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tris-brand-template-20240614" id="{ACD36E00-C952-A947-9797-D18C8A4D0B43}" vid="{0864A764-6477-3D4D-BAF5-27459E4376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481788B230DB442BDFB5C65881F7436" ma:contentTypeVersion="19" ma:contentTypeDescription="Opprett et nytt dokument." ma:contentTypeScope="" ma:versionID="10ff68e2e80376ef3559b89fecac0173">
  <xsd:schema xmlns:xsd="http://www.w3.org/2001/XMLSchema" xmlns:xs="http://www.w3.org/2001/XMLSchema" xmlns:p="http://schemas.microsoft.com/office/2006/metadata/properties" xmlns:ns2="48a2b2ea-4ae5-49be-a8c4-5009d504025a" xmlns:ns3="7fcf429e-959f-41cd-b9fc-3fe372134937" targetNamespace="http://schemas.microsoft.com/office/2006/metadata/properties" ma:root="true" ma:fieldsID="e113cc8e5d5d462f26a46f134955c095" ns2:_="" ns3:_="">
    <xsd:import namespace="48a2b2ea-4ae5-49be-a8c4-5009d504025a"/>
    <xsd:import namespace="7fcf429e-959f-41cd-b9fc-3fe37213493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Loca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a2b2ea-4ae5-49be-a8c4-5009d50402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Bildemerkelapper" ma:readOnly="false" ma:fieldId="{5cf76f15-5ced-4ddc-b409-7134ff3c332f}" ma:taxonomyMulti="true" ma:sspId="11d8c620-dd11-4dfd-9ad9-24f526f4e9ea"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fcf429e-959f-41cd-b9fc-3fe372134937"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element name="TaxCatchAll" ma:index="21" nillable="true" ma:displayName="Taxonomy Catch All Column" ma:hidden="true" ma:list="{24f55aa1-a174-474e-8bff-960f494ed0fa}" ma:internalName="TaxCatchAll" ma:showField="CatchAllData" ma:web="7fcf429e-959f-41cd-b9fc-3fe3721349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8a2b2ea-4ae5-49be-a8c4-5009d504025a">
      <Terms xmlns="http://schemas.microsoft.com/office/infopath/2007/PartnerControls"/>
    </lcf76f155ced4ddcb4097134ff3c332f>
    <TaxCatchAll xmlns="7fcf429e-959f-41cd-b9fc-3fe37213493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B60C76-0D7A-48C7-9600-AF54CD3E2E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a2b2ea-4ae5-49be-a8c4-5009d504025a"/>
    <ds:schemaRef ds:uri="7fcf429e-959f-41cd-b9fc-3fe3721349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053E77-517F-46EC-B81E-A541367BDE52}">
  <ds:schemaRefs>
    <ds:schemaRef ds:uri="http://schemas.microsoft.com/office/2006/metadata/properties"/>
    <ds:schemaRef ds:uri="http://schemas.microsoft.com/office/infopath/2007/PartnerControls"/>
    <ds:schemaRef ds:uri="48a2b2ea-4ae5-49be-a8c4-5009d504025a"/>
    <ds:schemaRef ds:uri="7fcf429e-959f-41cd-b9fc-3fe372134937"/>
  </ds:schemaRefs>
</ds:datastoreItem>
</file>

<file path=customXml/itemProps3.xml><?xml version="1.0" encoding="utf-8"?>
<ds:datastoreItem xmlns:ds="http://schemas.openxmlformats.org/officeDocument/2006/customXml" ds:itemID="{4D635C19-4C16-48C4-90DA-2C9999D704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actris-brand-template-20240614</Template>
  <TotalTime>16666</TotalTime>
  <Words>67</Words>
  <Application>Microsoft Office PowerPoint</Application>
  <PresentationFormat>Widescreen</PresentationFormat>
  <Paragraphs>34</Paragraphs>
  <Slides>19</Slides>
  <Notes>1</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ACTRIS Theme</vt:lpstr>
      <vt:lpstr>New data portal within ACTRIS and VRE</vt:lpstr>
      <vt:lpstr>What is ACTRIS?</vt:lpstr>
      <vt:lpstr>PowerPoint Presentation</vt:lpstr>
      <vt:lpstr>Core Asset: ACTRIS National Facilities</vt:lpstr>
      <vt:lpstr>PowerPoint Presentation</vt:lpstr>
      <vt:lpstr>ACTRIS variables and associated methodologies</vt:lpstr>
      <vt:lpstr>ACTRIS variables and associated methodologies</vt:lpstr>
      <vt:lpstr>PowerPoint Presentation</vt:lpstr>
      <vt:lpstr>PowerPoint Presentation</vt:lpstr>
      <vt:lpstr>FAIR – Findable, Accessible, Interoperable, Reusable</vt:lpstr>
      <vt:lpstr>PowerPoint Presentation</vt:lpstr>
      <vt:lpstr>ACTRIS Vocabulary</vt:lpstr>
      <vt:lpstr>ACTRIS Data and Data Policy</vt:lpstr>
      <vt:lpstr>Architecture of ACTRIS Data Centre</vt:lpstr>
      <vt:lpstr>ACTRIS metadata catalog REST API</vt:lpstr>
      <vt:lpstr>ACTRIS Data Portal - DEMO</vt:lpstr>
      <vt:lpstr>Data portal – some quick functionalities</vt:lpstr>
      <vt:lpstr>DEMO: Virtual Research Environment – VRE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Giulia Saponaro</dc:creator>
  <cp:lastModifiedBy>Cathrine Lund Myhre</cp:lastModifiedBy>
  <cp:revision>187</cp:revision>
  <dcterms:created xsi:type="dcterms:W3CDTF">2024-07-19T11:58:40Z</dcterms:created>
  <dcterms:modified xsi:type="dcterms:W3CDTF">2026-04-30T09:07:47Z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0x0101006481788B230DB442BDFB5C65881F7436</vt:lpwstr>
  </property>
  <property fmtid="{D5CDD505-2E9C-101B-9397-08002B2CF9AE}" pid="3" name="MediaServiceImageTags">
    <vt:lpwstr/>
  </property>
</Properties>
</file>