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648" r:id="rId2"/>
  </p:sldMasterIdLst>
  <p:notesMasterIdLst>
    <p:notesMasterId r:id="rId8"/>
  </p:notesMasterIdLst>
  <p:sldIdLst>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67919-32C2-5B6D-97F2-9483587B41D5}" v="2" dt="2023-06-06T06:55:44.285"/>
    <p1510:client id="{C29CE469-0772-E25D-8233-9A9FCF9C5448}" v="396" dt="2023-06-01T14:32:52.183"/>
    <p1510:client id="{D4B72EF1-EB7E-E820-9B3F-BACF3AF40D8C}" v="719" dt="2023-06-01T11:32:38.7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10059588608932"/>
          <c:y val="2.8486740309410452E-2"/>
          <c:w val="0.6436796857316498"/>
          <c:h val="0.63322863045866706"/>
        </c:manualLayout>
      </c:layout>
      <c:pieChart>
        <c:varyColors val="1"/>
        <c:ser>
          <c:idx val="0"/>
          <c:order val="0"/>
          <c:tx>
            <c:strRef>
              <c:f>Sheet1!$B$1</c:f>
              <c:strCache>
                <c:ptCount val="1"/>
                <c:pt idx="0">
                  <c:v>Sales</c:v>
                </c:pt>
              </c:strCache>
            </c:strRef>
          </c:tx>
          <c:dPt>
            <c:idx val="0"/>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2DA-4796-B5AE-158BEBB97966}"/>
              </c:ext>
            </c:extLst>
          </c:dPt>
          <c:dPt>
            <c:idx val="1"/>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2DA-4796-B5AE-158BEBB97966}"/>
              </c:ext>
            </c:extLst>
          </c:dPt>
          <c:dPt>
            <c:idx val="2"/>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2DA-4796-B5AE-158BEBB97966}"/>
              </c:ext>
            </c:extLst>
          </c:dPt>
          <c:dPt>
            <c:idx val="3"/>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2DA-4796-B5AE-158BEBB97966}"/>
              </c:ext>
            </c:extLst>
          </c:dPt>
          <c:dPt>
            <c:idx val="4"/>
            <c:bubble3D val="0"/>
            <c:spPr>
              <a:solidFill>
                <a:schemeClr val="bg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2DA-4796-B5AE-158BEBB97966}"/>
              </c:ext>
            </c:extLst>
          </c:dPt>
          <c:dLbls>
            <c:delete val="1"/>
          </c:dLbls>
          <c:cat>
            <c:strRef>
              <c:f>Sheet1!$A$2:$A$6</c:f>
              <c:strCache>
                <c:ptCount val="5"/>
                <c:pt idx="0">
                  <c:v>Offentlige kunder i Norge: 30%</c:v>
                </c:pt>
                <c:pt idx="1">
                  <c:v>Utenlandske kunder (EU m.fl.): 26%</c:v>
                </c:pt>
                <c:pt idx="2">
                  <c:v>Grunnbevilgning og nasjonale oppgaver: 23%</c:v>
                </c:pt>
                <c:pt idx="3">
                  <c:v>Forskningsrådet: 11%</c:v>
                </c:pt>
                <c:pt idx="4">
                  <c:v>Næringsliv i Norge: 10%</c:v>
                </c:pt>
              </c:strCache>
            </c:strRef>
          </c:cat>
          <c:val>
            <c:numRef>
              <c:f>Sheet1!$B$2:$B$6</c:f>
              <c:numCache>
                <c:formatCode>General</c:formatCode>
                <c:ptCount val="5"/>
                <c:pt idx="0">
                  <c:v>30</c:v>
                </c:pt>
                <c:pt idx="1">
                  <c:v>26</c:v>
                </c:pt>
                <c:pt idx="2">
                  <c:v>23</c:v>
                </c:pt>
                <c:pt idx="3">
                  <c:v>11</c:v>
                </c:pt>
                <c:pt idx="4">
                  <c:v>10</c:v>
                </c:pt>
              </c:numCache>
            </c:numRef>
          </c:val>
          <c:extLst>
            <c:ext xmlns:c16="http://schemas.microsoft.com/office/drawing/2014/chart" uri="{C3380CC4-5D6E-409C-BE32-E72D297353CC}">
              <c16:uniqueId val="{00000000-B2DA-4796-B5AE-158BEBB97966}"/>
            </c:ext>
          </c:extLst>
        </c:ser>
        <c:dLbls>
          <c:dLblPos val="outEnd"/>
          <c:showLegendKey val="0"/>
          <c:showVal val="0"/>
          <c:showCatName val="1"/>
          <c:showSerName val="0"/>
          <c:showPercent val="0"/>
          <c:showBubbleSize val="0"/>
          <c:showLeaderLines val="1"/>
        </c:dLbls>
        <c:firstSliceAng val="0"/>
      </c:pieChart>
      <c:spPr>
        <a:noFill/>
        <a:ln>
          <a:noFill/>
        </a:ln>
        <a:effectLst/>
      </c:spPr>
    </c:plotArea>
    <c:legend>
      <c:legendPos val="b"/>
      <c:layout>
        <c:manualLayout>
          <c:xMode val="edge"/>
          <c:yMode val="edge"/>
          <c:x val="0.12278449684645507"/>
          <c:y val="0.70116958226760084"/>
          <c:w val="0.78602034817921862"/>
          <c:h val="0.2539473564286103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10059588608932"/>
          <c:y val="2.8486740309410452E-2"/>
          <c:w val="0.6436796857316498"/>
          <c:h val="0.63322863045866706"/>
        </c:manualLayout>
      </c:layout>
      <c:pieChart>
        <c:varyColors val="1"/>
        <c:ser>
          <c:idx val="0"/>
          <c:order val="0"/>
          <c:tx>
            <c:strRef>
              <c:f>Sheet1!$B$1</c:f>
              <c:strCache>
                <c:ptCount val="1"/>
                <c:pt idx="0">
                  <c:v>Sales</c:v>
                </c:pt>
              </c:strCache>
            </c:strRef>
          </c:tx>
          <c:dPt>
            <c:idx val="0"/>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2DA-4796-B5AE-158BEBB97966}"/>
              </c:ext>
            </c:extLst>
          </c:dPt>
          <c:dPt>
            <c:idx val="1"/>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2DA-4796-B5AE-158BEBB97966}"/>
              </c:ext>
            </c:extLst>
          </c:dPt>
          <c:dPt>
            <c:idx val="2"/>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2DA-4796-B5AE-158BEBB97966}"/>
              </c:ext>
            </c:extLst>
          </c:dPt>
          <c:dPt>
            <c:idx val="3"/>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2DA-4796-B5AE-158BEBB97966}"/>
              </c:ext>
            </c:extLst>
          </c:dPt>
          <c:dPt>
            <c:idx val="4"/>
            <c:bubble3D val="0"/>
            <c:spPr>
              <a:solidFill>
                <a:schemeClr val="bg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2DA-4796-B5AE-158BEBB97966}"/>
              </c:ext>
            </c:extLst>
          </c:dPt>
          <c:dLbls>
            <c:delete val="1"/>
          </c:dLbls>
          <c:cat>
            <c:strRef>
              <c:f>Sheet1!$A$2:$A$6</c:f>
              <c:strCache>
                <c:ptCount val="5"/>
                <c:pt idx="0">
                  <c:v>Norwegian public sector: 30%</c:v>
                </c:pt>
                <c:pt idx="1">
                  <c:v>International assignments (EU et al.): 26%</c:v>
                </c:pt>
                <c:pt idx="2">
                  <c:v>Basic grants and national assignments: 23%</c:v>
                </c:pt>
                <c:pt idx="3">
                  <c:v>Norwegian Research Council: 11%</c:v>
                </c:pt>
                <c:pt idx="4">
                  <c:v>Private sector in Norway: 10%</c:v>
                </c:pt>
              </c:strCache>
            </c:strRef>
          </c:cat>
          <c:val>
            <c:numRef>
              <c:f>Sheet1!$B$2:$B$6</c:f>
              <c:numCache>
                <c:formatCode>General</c:formatCode>
                <c:ptCount val="5"/>
                <c:pt idx="0">
                  <c:v>30</c:v>
                </c:pt>
                <c:pt idx="1">
                  <c:v>26</c:v>
                </c:pt>
                <c:pt idx="2">
                  <c:v>23</c:v>
                </c:pt>
                <c:pt idx="3">
                  <c:v>11</c:v>
                </c:pt>
                <c:pt idx="4">
                  <c:v>10</c:v>
                </c:pt>
              </c:numCache>
            </c:numRef>
          </c:val>
          <c:extLst>
            <c:ext xmlns:c16="http://schemas.microsoft.com/office/drawing/2014/chart" uri="{C3380CC4-5D6E-409C-BE32-E72D297353CC}">
              <c16:uniqueId val="{00000000-B2DA-4796-B5AE-158BEBB97966}"/>
            </c:ext>
          </c:extLst>
        </c:ser>
        <c:dLbls>
          <c:dLblPos val="outEnd"/>
          <c:showLegendKey val="0"/>
          <c:showVal val="0"/>
          <c:showCatName val="1"/>
          <c:showSerName val="0"/>
          <c:showPercent val="0"/>
          <c:showBubbleSize val="0"/>
          <c:showLeaderLines val="1"/>
        </c:dLbls>
        <c:firstSliceAng val="0"/>
      </c:pieChart>
      <c:spPr>
        <a:noFill/>
        <a:ln>
          <a:noFill/>
        </a:ln>
        <a:effectLst/>
      </c:spPr>
    </c:plotArea>
    <c:legend>
      <c:legendPos val="b"/>
      <c:layout>
        <c:manualLayout>
          <c:xMode val="edge"/>
          <c:yMode val="edge"/>
          <c:x val="5.6973367946187015E-2"/>
          <c:y val="0.70116958226760084"/>
          <c:w val="0.88352342212895585"/>
          <c:h val="0.2383954593891997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241D-0F87-4D97-9BB2-F9FEF2F83FD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nb-NO"/>
        </a:p>
      </dgm:t>
    </dgm:pt>
    <dgm:pt modelId="{1DFE609B-ABEC-432D-9FCE-101894F24525}">
      <dgm:prSet phldrT="[Text]" custT="1"/>
      <dgm:spPr/>
      <dgm:t>
        <a:bodyPr/>
        <a:lstStyle/>
        <a:p>
          <a:r>
            <a:rPr lang="nb-NO" sz="1400">
              <a:latin typeface="+mj-lt"/>
            </a:rPr>
            <a:t>Atmosfære </a:t>
          </a:r>
          <a:br>
            <a:rPr lang="nb-NO" sz="1400">
              <a:latin typeface="+mj-lt"/>
            </a:rPr>
          </a:br>
          <a:r>
            <a:rPr lang="nb-NO" sz="1400">
              <a:latin typeface="+mj-lt"/>
            </a:rPr>
            <a:t>og klima</a:t>
          </a:r>
        </a:p>
      </dgm:t>
    </dgm:pt>
    <dgm:pt modelId="{126FE169-911A-4411-8529-EE7CDC80114D}" type="parTrans" cxnId="{F3A4EF39-0043-4F76-AA9C-F00151C84832}">
      <dgm:prSet/>
      <dgm:spPr/>
      <dgm:t>
        <a:bodyPr/>
        <a:lstStyle/>
        <a:p>
          <a:endParaRPr lang="nb-NO" sz="1400">
            <a:latin typeface="+mj-lt"/>
          </a:endParaRPr>
        </a:p>
      </dgm:t>
    </dgm:pt>
    <dgm:pt modelId="{403A7559-6421-449F-B193-C633631DD6E8}" type="sibTrans" cxnId="{F3A4EF39-0043-4F76-AA9C-F00151C84832}">
      <dgm:prSet/>
      <dgm:spPr>
        <a:ln w="127000">
          <a:solidFill>
            <a:schemeClr val="bg1"/>
          </a:solidFill>
        </a:ln>
      </dgm:spPr>
      <dgm:t>
        <a:bodyPr/>
        <a:lstStyle/>
        <a:p>
          <a:endParaRPr lang="nb-NO" sz="1400">
            <a:latin typeface="+mj-lt"/>
          </a:endParaRPr>
        </a:p>
      </dgm:t>
    </dgm:pt>
    <dgm:pt modelId="{AF1778EC-0FE8-48F8-8850-2B6D0DA6A95F}">
      <dgm:prSet phldrT="[Text]" custT="1"/>
      <dgm:spPr/>
      <dgm:t>
        <a:bodyPr/>
        <a:lstStyle/>
        <a:p>
          <a:r>
            <a:rPr lang="nb-NO" sz="1400">
              <a:latin typeface="+mj-lt"/>
            </a:rPr>
            <a:t>Miljøgifter</a:t>
          </a:r>
        </a:p>
      </dgm:t>
    </dgm:pt>
    <dgm:pt modelId="{C873A3FA-36BB-478E-96C6-54C9F147ED73}" type="parTrans" cxnId="{7C66599E-0DFE-4F36-B8A1-EB2B0233AC35}">
      <dgm:prSet/>
      <dgm:spPr/>
      <dgm:t>
        <a:bodyPr/>
        <a:lstStyle/>
        <a:p>
          <a:endParaRPr lang="nb-NO" sz="1400">
            <a:latin typeface="+mj-lt"/>
          </a:endParaRPr>
        </a:p>
      </dgm:t>
    </dgm:pt>
    <dgm:pt modelId="{B87899B8-F56A-4060-B8C3-EEFC6C505928}" type="sibTrans" cxnId="{7C66599E-0DFE-4F36-B8A1-EB2B0233AC35}">
      <dgm:prSet/>
      <dgm:spPr>
        <a:ln w="127000">
          <a:solidFill>
            <a:schemeClr val="bg1"/>
          </a:solidFill>
        </a:ln>
      </dgm:spPr>
      <dgm:t>
        <a:bodyPr/>
        <a:lstStyle/>
        <a:p>
          <a:endParaRPr lang="nb-NO" sz="1400">
            <a:latin typeface="+mj-lt"/>
          </a:endParaRPr>
        </a:p>
      </dgm:t>
    </dgm:pt>
    <dgm:pt modelId="{1E59FCA4-4B14-4349-8650-978A8B247189}">
      <dgm:prSet phldrT="[Text]" custT="1"/>
      <dgm:spPr/>
      <dgm:t>
        <a:bodyPr/>
        <a:lstStyle/>
        <a:p>
          <a:r>
            <a:rPr lang="nb-NO" sz="1400">
              <a:latin typeface="+mj-lt"/>
            </a:rPr>
            <a:t>Miljøeffekter </a:t>
          </a:r>
          <a:r>
            <a:rPr lang="nb-NO" sz="1400">
              <a:solidFill>
                <a:schemeClr val="bg1"/>
              </a:solidFill>
              <a:latin typeface="+mj-lt"/>
            </a:rPr>
            <a:t>.</a:t>
          </a:r>
          <a:r>
            <a:rPr lang="nb-NO" sz="1400">
              <a:latin typeface="+mj-lt"/>
            </a:rPr>
            <a:t> og bærekraft </a:t>
          </a:r>
          <a:r>
            <a:rPr lang="nb-NO" sz="1400">
              <a:solidFill>
                <a:schemeClr val="bg1"/>
              </a:solidFill>
              <a:latin typeface="+mj-lt"/>
            </a:rPr>
            <a:t>.</a:t>
          </a:r>
        </a:p>
      </dgm:t>
    </dgm:pt>
    <dgm:pt modelId="{1635BAD0-E114-44AD-A5A9-47A2F23EC264}" type="parTrans" cxnId="{801077EB-22B5-4FA2-B753-29C5C570FEF3}">
      <dgm:prSet/>
      <dgm:spPr/>
      <dgm:t>
        <a:bodyPr/>
        <a:lstStyle/>
        <a:p>
          <a:endParaRPr lang="nb-NO" sz="1400">
            <a:latin typeface="+mj-lt"/>
          </a:endParaRPr>
        </a:p>
      </dgm:t>
    </dgm:pt>
    <dgm:pt modelId="{F7ACEEAD-69AC-4E9B-B77E-5D34C15106E7}" type="sibTrans" cxnId="{801077EB-22B5-4FA2-B753-29C5C570FEF3}">
      <dgm:prSet/>
      <dgm:spPr>
        <a:ln w="127000">
          <a:solidFill>
            <a:schemeClr val="bg1"/>
          </a:solidFill>
        </a:ln>
      </dgm:spPr>
      <dgm:t>
        <a:bodyPr/>
        <a:lstStyle/>
        <a:p>
          <a:endParaRPr lang="nb-NO" sz="1400">
            <a:latin typeface="+mj-lt"/>
          </a:endParaRPr>
        </a:p>
      </dgm:t>
    </dgm:pt>
    <dgm:pt modelId="{F88284A1-F5D2-4719-8325-622097D1CD64}">
      <dgm:prSet phldrT="[Text]" custT="1"/>
      <dgm:spPr/>
      <dgm:t>
        <a:bodyPr/>
        <a:lstStyle/>
        <a:p>
          <a:r>
            <a:rPr lang="nb-NO" sz="1400">
              <a:latin typeface="+mj-lt"/>
            </a:rPr>
            <a:t>Måle- og instrument-teknologi</a:t>
          </a:r>
        </a:p>
      </dgm:t>
    </dgm:pt>
    <dgm:pt modelId="{C150C12E-0971-4D61-BCD4-15D97AD4D7F4}" type="parTrans" cxnId="{CC8F439B-398E-4D6E-ABE3-389BC65F83EC}">
      <dgm:prSet/>
      <dgm:spPr/>
      <dgm:t>
        <a:bodyPr/>
        <a:lstStyle/>
        <a:p>
          <a:endParaRPr lang="nb-NO" sz="1400">
            <a:latin typeface="+mj-lt"/>
          </a:endParaRPr>
        </a:p>
      </dgm:t>
    </dgm:pt>
    <dgm:pt modelId="{A7320887-B560-4453-A23A-CCC26A01D44D}" type="sibTrans" cxnId="{CC8F439B-398E-4D6E-ABE3-389BC65F83EC}">
      <dgm:prSet/>
      <dgm:spPr>
        <a:ln w="127000">
          <a:solidFill>
            <a:schemeClr val="bg1"/>
          </a:solidFill>
        </a:ln>
      </dgm:spPr>
      <dgm:t>
        <a:bodyPr/>
        <a:lstStyle/>
        <a:p>
          <a:endParaRPr lang="nb-NO" sz="1400">
            <a:latin typeface="+mj-lt"/>
          </a:endParaRPr>
        </a:p>
      </dgm:t>
    </dgm:pt>
    <dgm:pt modelId="{BD0A3C8E-B4BD-4404-BB41-36AE28EEDE3A}">
      <dgm:prSet phldrT="[Text]" custT="1"/>
      <dgm:spPr/>
      <dgm:t>
        <a:bodyPr/>
        <a:lstStyle/>
        <a:p>
          <a:r>
            <a:rPr lang="nb-NO" sz="1400">
              <a:latin typeface="+mj-lt"/>
            </a:rPr>
            <a:t>Digitale teknologier</a:t>
          </a:r>
        </a:p>
      </dgm:t>
    </dgm:pt>
    <dgm:pt modelId="{7FF433F0-251B-41DC-97B1-DF22538E7AEF}" type="parTrans" cxnId="{CD2D5C92-9486-4FF2-80E9-5701A0208EAB}">
      <dgm:prSet/>
      <dgm:spPr/>
      <dgm:t>
        <a:bodyPr/>
        <a:lstStyle/>
        <a:p>
          <a:endParaRPr lang="nb-NO" sz="1400">
            <a:latin typeface="+mj-lt"/>
          </a:endParaRPr>
        </a:p>
      </dgm:t>
    </dgm:pt>
    <dgm:pt modelId="{EED7AC48-ECC0-4D85-AE3D-6D327AD6EF75}" type="sibTrans" cxnId="{CD2D5C92-9486-4FF2-80E9-5701A0208EAB}">
      <dgm:prSet/>
      <dgm:spPr>
        <a:ln w="127000">
          <a:solidFill>
            <a:schemeClr val="bg1"/>
          </a:solidFill>
        </a:ln>
      </dgm:spPr>
      <dgm:t>
        <a:bodyPr/>
        <a:lstStyle/>
        <a:p>
          <a:endParaRPr lang="nb-NO" sz="1400">
            <a:latin typeface="+mj-lt"/>
          </a:endParaRPr>
        </a:p>
      </dgm:t>
    </dgm:pt>
    <dgm:pt modelId="{D9C731EC-4077-48C6-B7F9-0C84A3D98A49}">
      <dgm:prSet phldrT="[Text]" custT="1"/>
      <dgm:spPr/>
      <dgm:t>
        <a:bodyPr/>
        <a:lstStyle/>
        <a:p>
          <a:r>
            <a:rPr lang="nb-NO" sz="1400">
              <a:latin typeface="+mj-lt"/>
            </a:rPr>
            <a:t>By og </a:t>
          </a:r>
          <a:br>
            <a:rPr lang="nb-NO" sz="1400">
              <a:latin typeface="+mj-lt"/>
            </a:rPr>
          </a:br>
          <a:r>
            <a:rPr lang="nb-NO" sz="1400">
              <a:latin typeface="+mj-lt"/>
            </a:rPr>
            <a:t>industri</a:t>
          </a:r>
        </a:p>
      </dgm:t>
    </dgm:pt>
    <dgm:pt modelId="{6F264FEF-804A-43E1-841E-789A3FAD3020}" type="parTrans" cxnId="{06AEA5AA-1BFD-43F2-97BC-E5E402006C2E}">
      <dgm:prSet/>
      <dgm:spPr/>
      <dgm:t>
        <a:bodyPr/>
        <a:lstStyle/>
        <a:p>
          <a:endParaRPr lang="nb-NO" sz="1400">
            <a:latin typeface="+mj-lt"/>
          </a:endParaRPr>
        </a:p>
      </dgm:t>
    </dgm:pt>
    <dgm:pt modelId="{241E6F81-8565-4BD3-8BA6-50C159307484}" type="sibTrans" cxnId="{06AEA5AA-1BFD-43F2-97BC-E5E402006C2E}">
      <dgm:prSet/>
      <dgm:spPr>
        <a:ln w="127000">
          <a:solidFill>
            <a:schemeClr val="bg1"/>
          </a:solidFill>
        </a:ln>
      </dgm:spPr>
      <dgm:t>
        <a:bodyPr/>
        <a:lstStyle/>
        <a:p>
          <a:endParaRPr lang="nb-NO" sz="1400">
            <a:latin typeface="+mj-lt"/>
          </a:endParaRPr>
        </a:p>
      </dgm:t>
    </dgm:pt>
    <dgm:pt modelId="{FFD478A2-193C-4460-A2A3-FCEA88AC891F}" type="pres">
      <dgm:prSet presAssocID="{81F6241D-0F87-4D97-9BB2-F9FEF2F83FD4}" presName="cycle" presStyleCnt="0">
        <dgm:presLayoutVars>
          <dgm:dir/>
          <dgm:resizeHandles val="exact"/>
        </dgm:presLayoutVars>
      </dgm:prSet>
      <dgm:spPr/>
    </dgm:pt>
    <dgm:pt modelId="{962F0C7A-2D4C-40E3-A985-22997BF2136C}" type="pres">
      <dgm:prSet presAssocID="{1DFE609B-ABEC-432D-9FCE-101894F24525}" presName="dummy" presStyleCnt="0"/>
      <dgm:spPr/>
    </dgm:pt>
    <dgm:pt modelId="{5387F68E-C710-4246-96CE-EE1D1CD6A1BB}" type="pres">
      <dgm:prSet presAssocID="{1DFE609B-ABEC-432D-9FCE-101894F24525}" presName="node" presStyleLbl="revTx" presStyleIdx="0" presStyleCnt="6">
        <dgm:presLayoutVars>
          <dgm:bulletEnabled val="1"/>
        </dgm:presLayoutVars>
      </dgm:prSet>
      <dgm:spPr/>
    </dgm:pt>
    <dgm:pt modelId="{EA461386-1C29-48CE-907D-515D90D9A99B}" type="pres">
      <dgm:prSet presAssocID="{403A7559-6421-449F-B193-C633631DD6E8}" presName="sibTrans" presStyleLbl="node1" presStyleIdx="0" presStyleCnt="6"/>
      <dgm:spPr/>
    </dgm:pt>
    <dgm:pt modelId="{6CE9358C-DA3A-4501-804C-C077DB93C50F}" type="pres">
      <dgm:prSet presAssocID="{D9C731EC-4077-48C6-B7F9-0C84A3D98A49}" presName="dummy" presStyleCnt="0"/>
      <dgm:spPr/>
    </dgm:pt>
    <dgm:pt modelId="{C426DC18-754D-4BA0-8686-F65D83B4AF3C}" type="pres">
      <dgm:prSet presAssocID="{D9C731EC-4077-48C6-B7F9-0C84A3D98A49}" presName="node" presStyleLbl="revTx" presStyleIdx="1" presStyleCnt="6">
        <dgm:presLayoutVars>
          <dgm:bulletEnabled val="1"/>
        </dgm:presLayoutVars>
      </dgm:prSet>
      <dgm:spPr/>
    </dgm:pt>
    <dgm:pt modelId="{C9CC9320-E6B1-410D-AE00-F8ABA7C28BD0}" type="pres">
      <dgm:prSet presAssocID="{241E6F81-8565-4BD3-8BA6-50C159307484}" presName="sibTrans" presStyleLbl="node1" presStyleIdx="1" presStyleCnt="6"/>
      <dgm:spPr/>
    </dgm:pt>
    <dgm:pt modelId="{A56A8ED3-BDEB-4833-9E7C-7CD1D6EE028B}" type="pres">
      <dgm:prSet presAssocID="{AF1778EC-0FE8-48F8-8850-2B6D0DA6A95F}" presName="dummy" presStyleCnt="0"/>
      <dgm:spPr/>
    </dgm:pt>
    <dgm:pt modelId="{228941D1-FEA5-46C1-9F5C-943090BA928F}" type="pres">
      <dgm:prSet presAssocID="{AF1778EC-0FE8-48F8-8850-2B6D0DA6A95F}" presName="node" presStyleLbl="revTx" presStyleIdx="2" presStyleCnt="6">
        <dgm:presLayoutVars>
          <dgm:bulletEnabled val="1"/>
        </dgm:presLayoutVars>
      </dgm:prSet>
      <dgm:spPr/>
    </dgm:pt>
    <dgm:pt modelId="{A431F85E-6620-4488-B0B4-E9A8CE20DFF0}" type="pres">
      <dgm:prSet presAssocID="{B87899B8-F56A-4060-B8C3-EEFC6C505928}" presName="sibTrans" presStyleLbl="node1" presStyleIdx="2" presStyleCnt="6"/>
      <dgm:spPr/>
    </dgm:pt>
    <dgm:pt modelId="{2744E1F3-2A4D-44E0-B979-E2BE34FE69DF}" type="pres">
      <dgm:prSet presAssocID="{1E59FCA4-4B14-4349-8650-978A8B247189}" presName="dummy" presStyleCnt="0"/>
      <dgm:spPr/>
    </dgm:pt>
    <dgm:pt modelId="{8320C220-A956-447E-BD53-2DDE848D18C3}" type="pres">
      <dgm:prSet presAssocID="{1E59FCA4-4B14-4349-8650-978A8B247189}" presName="node" presStyleLbl="revTx" presStyleIdx="3" presStyleCnt="6">
        <dgm:presLayoutVars>
          <dgm:bulletEnabled val="1"/>
        </dgm:presLayoutVars>
      </dgm:prSet>
      <dgm:spPr/>
    </dgm:pt>
    <dgm:pt modelId="{8D9A3AA4-BBEF-4E3B-B76C-EAB48056AB3B}" type="pres">
      <dgm:prSet presAssocID="{F7ACEEAD-69AC-4E9B-B77E-5D34C15106E7}" presName="sibTrans" presStyleLbl="node1" presStyleIdx="3" presStyleCnt="6"/>
      <dgm:spPr/>
    </dgm:pt>
    <dgm:pt modelId="{8CC8B105-1399-4246-AEC9-C3143CFE3C63}" type="pres">
      <dgm:prSet presAssocID="{F88284A1-F5D2-4719-8325-622097D1CD64}" presName="dummy" presStyleCnt="0"/>
      <dgm:spPr/>
    </dgm:pt>
    <dgm:pt modelId="{CB6BB43F-78A8-435F-9B89-182C329B941B}" type="pres">
      <dgm:prSet presAssocID="{F88284A1-F5D2-4719-8325-622097D1CD64}" presName="node" presStyleLbl="revTx" presStyleIdx="4" presStyleCnt="6">
        <dgm:presLayoutVars>
          <dgm:bulletEnabled val="1"/>
        </dgm:presLayoutVars>
      </dgm:prSet>
      <dgm:spPr/>
    </dgm:pt>
    <dgm:pt modelId="{55412DDE-912C-4B70-BE1C-2C7D3CE21AFA}" type="pres">
      <dgm:prSet presAssocID="{A7320887-B560-4453-A23A-CCC26A01D44D}" presName="sibTrans" presStyleLbl="node1" presStyleIdx="4" presStyleCnt="6"/>
      <dgm:spPr/>
    </dgm:pt>
    <dgm:pt modelId="{E27401AC-964C-4871-8632-9DFFCA7A4EA6}" type="pres">
      <dgm:prSet presAssocID="{BD0A3C8E-B4BD-4404-BB41-36AE28EEDE3A}" presName="dummy" presStyleCnt="0"/>
      <dgm:spPr/>
    </dgm:pt>
    <dgm:pt modelId="{B29A334A-4999-4943-B509-B2D43AB2E1EE}" type="pres">
      <dgm:prSet presAssocID="{BD0A3C8E-B4BD-4404-BB41-36AE28EEDE3A}" presName="node" presStyleLbl="revTx" presStyleIdx="5" presStyleCnt="6">
        <dgm:presLayoutVars>
          <dgm:bulletEnabled val="1"/>
        </dgm:presLayoutVars>
      </dgm:prSet>
      <dgm:spPr/>
    </dgm:pt>
    <dgm:pt modelId="{63FC76A4-7A01-47A8-A0B4-BB968DFB0FA1}" type="pres">
      <dgm:prSet presAssocID="{EED7AC48-ECC0-4D85-AE3D-6D327AD6EF75}" presName="sibTrans" presStyleLbl="node1" presStyleIdx="5" presStyleCnt="6"/>
      <dgm:spPr/>
    </dgm:pt>
  </dgm:ptLst>
  <dgm:cxnLst>
    <dgm:cxn modelId="{B1E7A605-3AF9-4543-8D94-D75D305A50E3}" type="presOf" srcId="{AF1778EC-0FE8-48F8-8850-2B6D0DA6A95F}" destId="{228941D1-FEA5-46C1-9F5C-943090BA928F}" srcOrd="0" destOrd="0" presId="urn:microsoft.com/office/officeart/2005/8/layout/cycle1"/>
    <dgm:cxn modelId="{F3A4EF39-0043-4F76-AA9C-F00151C84832}" srcId="{81F6241D-0F87-4D97-9BB2-F9FEF2F83FD4}" destId="{1DFE609B-ABEC-432D-9FCE-101894F24525}" srcOrd="0" destOrd="0" parTransId="{126FE169-911A-4411-8529-EE7CDC80114D}" sibTransId="{403A7559-6421-449F-B193-C633631DD6E8}"/>
    <dgm:cxn modelId="{105B7A3F-E346-4510-BDF6-1F3522BDB901}" type="presOf" srcId="{1DFE609B-ABEC-432D-9FCE-101894F24525}" destId="{5387F68E-C710-4246-96CE-EE1D1CD6A1BB}" srcOrd="0" destOrd="0" presId="urn:microsoft.com/office/officeart/2005/8/layout/cycle1"/>
    <dgm:cxn modelId="{D112716E-73BF-4139-B1C6-6C6D530BF981}" type="presOf" srcId="{81F6241D-0F87-4D97-9BB2-F9FEF2F83FD4}" destId="{FFD478A2-193C-4460-A2A3-FCEA88AC891F}" srcOrd="0" destOrd="0" presId="urn:microsoft.com/office/officeart/2005/8/layout/cycle1"/>
    <dgm:cxn modelId="{8B650071-48AC-497D-8D7B-FB6CF143BCF7}" type="presOf" srcId="{BD0A3C8E-B4BD-4404-BB41-36AE28EEDE3A}" destId="{B29A334A-4999-4943-B509-B2D43AB2E1EE}" srcOrd="0" destOrd="0" presId="urn:microsoft.com/office/officeart/2005/8/layout/cycle1"/>
    <dgm:cxn modelId="{E9329B55-F8E0-491A-9E7D-7886ED7A21A8}" type="presOf" srcId="{F7ACEEAD-69AC-4E9B-B77E-5D34C15106E7}" destId="{8D9A3AA4-BBEF-4E3B-B76C-EAB48056AB3B}" srcOrd="0" destOrd="0" presId="urn:microsoft.com/office/officeart/2005/8/layout/cycle1"/>
    <dgm:cxn modelId="{D70EC186-8E84-4D6C-B6E5-1AF9906C2188}" type="presOf" srcId="{D9C731EC-4077-48C6-B7F9-0C84A3D98A49}" destId="{C426DC18-754D-4BA0-8686-F65D83B4AF3C}" srcOrd="0" destOrd="0" presId="urn:microsoft.com/office/officeart/2005/8/layout/cycle1"/>
    <dgm:cxn modelId="{CD2D5C92-9486-4FF2-80E9-5701A0208EAB}" srcId="{81F6241D-0F87-4D97-9BB2-F9FEF2F83FD4}" destId="{BD0A3C8E-B4BD-4404-BB41-36AE28EEDE3A}" srcOrd="5" destOrd="0" parTransId="{7FF433F0-251B-41DC-97B1-DF22538E7AEF}" sibTransId="{EED7AC48-ECC0-4D85-AE3D-6D327AD6EF75}"/>
    <dgm:cxn modelId="{CC8F439B-398E-4D6E-ABE3-389BC65F83EC}" srcId="{81F6241D-0F87-4D97-9BB2-F9FEF2F83FD4}" destId="{F88284A1-F5D2-4719-8325-622097D1CD64}" srcOrd="4" destOrd="0" parTransId="{C150C12E-0971-4D61-BCD4-15D97AD4D7F4}" sibTransId="{A7320887-B560-4453-A23A-CCC26A01D44D}"/>
    <dgm:cxn modelId="{7C66599E-0DFE-4F36-B8A1-EB2B0233AC35}" srcId="{81F6241D-0F87-4D97-9BB2-F9FEF2F83FD4}" destId="{AF1778EC-0FE8-48F8-8850-2B6D0DA6A95F}" srcOrd="2" destOrd="0" parTransId="{C873A3FA-36BB-478E-96C6-54C9F147ED73}" sibTransId="{B87899B8-F56A-4060-B8C3-EEFC6C505928}"/>
    <dgm:cxn modelId="{06AEA5AA-1BFD-43F2-97BC-E5E402006C2E}" srcId="{81F6241D-0F87-4D97-9BB2-F9FEF2F83FD4}" destId="{D9C731EC-4077-48C6-B7F9-0C84A3D98A49}" srcOrd="1" destOrd="0" parTransId="{6F264FEF-804A-43E1-841E-789A3FAD3020}" sibTransId="{241E6F81-8565-4BD3-8BA6-50C159307484}"/>
    <dgm:cxn modelId="{86442BB3-3C6C-43B3-980D-C646E72D1CD3}" type="presOf" srcId="{F88284A1-F5D2-4719-8325-622097D1CD64}" destId="{CB6BB43F-78A8-435F-9B89-182C329B941B}" srcOrd="0" destOrd="0" presId="urn:microsoft.com/office/officeart/2005/8/layout/cycle1"/>
    <dgm:cxn modelId="{7771EFC1-9375-4735-A4B0-669D4EF9A495}" type="presOf" srcId="{EED7AC48-ECC0-4D85-AE3D-6D327AD6EF75}" destId="{63FC76A4-7A01-47A8-A0B4-BB968DFB0FA1}" srcOrd="0" destOrd="0" presId="urn:microsoft.com/office/officeart/2005/8/layout/cycle1"/>
    <dgm:cxn modelId="{9EB6BCC2-2D27-4DD8-8B89-DA5D35DB9EA3}" type="presOf" srcId="{1E59FCA4-4B14-4349-8650-978A8B247189}" destId="{8320C220-A956-447E-BD53-2DDE848D18C3}" srcOrd="0" destOrd="0" presId="urn:microsoft.com/office/officeart/2005/8/layout/cycle1"/>
    <dgm:cxn modelId="{42EB43CD-0372-44AA-9FBC-E65B5950BDD1}" type="presOf" srcId="{B87899B8-F56A-4060-B8C3-EEFC6C505928}" destId="{A431F85E-6620-4488-B0B4-E9A8CE20DFF0}" srcOrd="0" destOrd="0" presId="urn:microsoft.com/office/officeart/2005/8/layout/cycle1"/>
    <dgm:cxn modelId="{379E0CD4-3EB4-4E4C-9295-E7D77E4B1B25}" type="presOf" srcId="{241E6F81-8565-4BD3-8BA6-50C159307484}" destId="{C9CC9320-E6B1-410D-AE00-F8ABA7C28BD0}" srcOrd="0" destOrd="0" presId="urn:microsoft.com/office/officeart/2005/8/layout/cycle1"/>
    <dgm:cxn modelId="{09152DD8-1DDC-442A-8963-F08DD7D7393E}" type="presOf" srcId="{403A7559-6421-449F-B193-C633631DD6E8}" destId="{EA461386-1C29-48CE-907D-515D90D9A99B}" srcOrd="0" destOrd="0" presId="urn:microsoft.com/office/officeart/2005/8/layout/cycle1"/>
    <dgm:cxn modelId="{1D82DFDC-7C50-4D48-804B-0113661B7110}" type="presOf" srcId="{A7320887-B560-4453-A23A-CCC26A01D44D}" destId="{55412DDE-912C-4B70-BE1C-2C7D3CE21AFA}" srcOrd="0" destOrd="0" presId="urn:microsoft.com/office/officeart/2005/8/layout/cycle1"/>
    <dgm:cxn modelId="{801077EB-22B5-4FA2-B753-29C5C570FEF3}" srcId="{81F6241D-0F87-4D97-9BB2-F9FEF2F83FD4}" destId="{1E59FCA4-4B14-4349-8650-978A8B247189}" srcOrd="3" destOrd="0" parTransId="{1635BAD0-E114-44AD-A5A9-47A2F23EC264}" sibTransId="{F7ACEEAD-69AC-4E9B-B77E-5D34C15106E7}"/>
    <dgm:cxn modelId="{7D9C8E8F-18C4-449D-B70B-6B582576C273}" type="presParOf" srcId="{FFD478A2-193C-4460-A2A3-FCEA88AC891F}" destId="{962F0C7A-2D4C-40E3-A985-22997BF2136C}" srcOrd="0" destOrd="0" presId="urn:microsoft.com/office/officeart/2005/8/layout/cycle1"/>
    <dgm:cxn modelId="{D13C1272-6437-4FE1-A40F-B580520C4426}" type="presParOf" srcId="{FFD478A2-193C-4460-A2A3-FCEA88AC891F}" destId="{5387F68E-C710-4246-96CE-EE1D1CD6A1BB}" srcOrd="1" destOrd="0" presId="urn:microsoft.com/office/officeart/2005/8/layout/cycle1"/>
    <dgm:cxn modelId="{A14C7F50-7C85-46B4-B0DE-A701F62F5493}" type="presParOf" srcId="{FFD478A2-193C-4460-A2A3-FCEA88AC891F}" destId="{EA461386-1C29-48CE-907D-515D90D9A99B}" srcOrd="2" destOrd="0" presId="urn:microsoft.com/office/officeart/2005/8/layout/cycle1"/>
    <dgm:cxn modelId="{55A22F37-A003-4C4D-9ECD-98392541C417}" type="presParOf" srcId="{FFD478A2-193C-4460-A2A3-FCEA88AC891F}" destId="{6CE9358C-DA3A-4501-804C-C077DB93C50F}" srcOrd="3" destOrd="0" presId="urn:microsoft.com/office/officeart/2005/8/layout/cycle1"/>
    <dgm:cxn modelId="{7782C321-D705-4E98-947E-BB7B680ADECB}" type="presParOf" srcId="{FFD478A2-193C-4460-A2A3-FCEA88AC891F}" destId="{C426DC18-754D-4BA0-8686-F65D83B4AF3C}" srcOrd="4" destOrd="0" presId="urn:microsoft.com/office/officeart/2005/8/layout/cycle1"/>
    <dgm:cxn modelId="{098C9D1F-41A9-442F-B986-8733CE06BDE5}" type="presParOf" srcId="{FFD478A2-193C-4460-A2A3-FCEA88AC891F}" destId="{C9CC9320-E6B1-410D-AE00-F8ABA7C28BD0}" srcOrd="5" destOrd="0" presId="urn:microsoft.com/office/officeart/2005/8/layout/cycle1"/>
    <dgm:cxn modelId="{B80BBB89-F5DA-4DB1-B532-AAB1A2CA1BE1}" type="presParOf" srcId="{FFD478A2-193C-4460-A2A3-FCEA88AC891F}" destId="{A56A8ED3-BDEB-4833-9E7C-7CD1D6EE028B}" srcOrd="6" destOrd="0" presId="urn:microsoft.com/office/officeart/2005/8/layout/cycle1"/>
    <dgm:cxn modelId="{DFDAAA4A-E5F6-4486-AA2D-8772240E9F24}" type="presParOf" srcId="{FFD478A2-193C-4460-A2A3-FCEA88AC891F}" destId="{228941D1-FEA5-46C1-9F5C-943090BA928F}" srcOrd="7" destOrd="0" presId="urn:microsoft.com/office/officeart/2005/8/layout/cycle1"/>
    <dgm:cxn modelId="{64DC63F9-548F-4F59-BED8-BF0157038A0F}" type="presParOf" srcId="{FFD478A2-193C-4460-A2A3-FCEA88AC891F}" destId="{A431F85E-6620-4488-B0B4-E9A8CE20DFF0}" srcOrd="8" destOrd="0" presId="urn:microsoft.com/office/officeart/2005/8/layout/cycle1"/>
    <dgm:cxn modelId="{9C0E93D7-AC26-4657-984E-05F123F635D1}" type="presParOf" srcId="{FFD478A2-193C-4460-A2A3-FCEA88AC891F}" destId="{2744E1F3-2A4D-44E0-B979-E2BE34FE69DF}" srcOrd="9" destOrd="0" presId="urn:microsoft.com/office/officeart/2005/8/layout/cycle1"/>
    <dgm:cxn modelId="{F5DD0985-5417-4986-A48A-73BCD38C2B52}" type="presParOf" srcId="{FFD478A2-193C-4460-A2A3-FCEA88AC891F}" destId="{8320C220-A956-447E-BD53-2DDE848D18C3}" srcOrd="10" destOrd="0" presId="urn:microsoft.com/office/officeart/2005/8/layout/cycle1"/>
    <dgm:cxn modelId="{843468E1-13AA-4B98-8F57-1B92D364DD6D}" type="presParOf" srcId="{FFD478A2-193C-4460-A2A3-FCEA88AC891F}" destId="{8D9A3AA4-BBEF-4E3B-B76C-EAB48056AB3B}" srcOrd="11" destOrd="0" presId="urn:microsoft.com/office/officeart/2005/8/layout/cycle1"/>
    <dgm:cxn modelId="{D8AA9863-09F7-4180-8DA4-6A7B0BC84DB7}" type="presParOf" srcId="{FFD478A2-193C-4460-A2A3-FCEA88AC891F}" destId="{8CC8B105-1399-4246-AEC9-C3143CFE3C63}" srcOrd="12" destOrd="0" presId="urn:microsoft.com/office/officeart/2005/8/layout/cycle1"/>
    <dgm:cxn modelId="{3D155980-D407-4DD4-8DF7-1C58C0ED5083}" type="presParOf" srcId="{FFD478A2-193C-4460-A2A3-FCEA88AC891F}" destId="{CB6BB43F-78A8-435F-9B89-182C329B941B}" srcOrd="13" destOrd="0" presId="urn:microsoft.com/office/officeart/2005/8/layout/cycle1"/>
    <dgm:cxn modelId="{AC7D521E-390D-4002-AC53-790F36D5CF5A}" type="presParOf" srcId="{FFD478A2-193C-4460-A2A3-FCEA88AC891F}" destId="{55412DDE-912C-4B70-BE1C-2C7D3CE21AFA}" srcOrd="14" destOrd="0" presId="urn:microsoft.com/office/officeart/2005/8/layout/cycle1"/>
    <dgm:cxn modelId="{BD40C8E1-737D-458A-94E3-4128BA66F567}" type="presParOf" srcId="{FFD478A2-193C-4460-A2A3-FCEA88AC891F}" destId="{E27401AC-964C-4871-8632-9DFFCA7A4EA6}" srcOrd="15" destOrd="0" presId="urn:microsoft.com/office/officeart/2005/8/layout/cycle1"/>
    <dgm:cxn modelId="{68029FBD-8E2A-4439-864F-C01AB607C48F}" type="presParOf" srcId="{FFD478A2-193C-4460-A2A3-FCEA88AC891F}" destId="{B29A334A-4999-4943-B509-B2D43AB2E1EE}" srcOrd="16" destOrd="0" presId="urn:microsoft.com/office/officeart/2005/8/layout/cycle1"/>
    <dgm:cxn modelId="{6103F7C2-9F98-4B40-A56B-3343E66C6F06}" type="presParOf" srcId="{FFD478A2-193C-4460-A2A3-FCEA88AC891F}" destId="{63FC76A4-7A01-47A8-A0B4-BB968DFB0FA1}"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F6241D-0F87-4D97-9BB2-F9FEF2F83FD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nb-NO"/>
        </a:p>
      </dgm:t>
    </dgm:pt>
    <dgm:pt modelId="{1DFE609B-ABEC-432D-9FCE-101894F24525}">
      <dgm:prSet phldrT="[Text]" custT="1"/>
      <dgm:spPr/>
      <dgm:t>
        <a:bodyPr/>
        <a:lstStyle/>
        <a:p>
          <a:r>
            <a:rPr lang="nb-NO" sz="1300" dirty="0">
              <a:latin typeface="+mj-lt"/>
            </a:rPr>
            <a:t>Atmosphere and Climate</a:t>
          </a:r>
        </a:p>
      </dgm:t>
    </dgm:pt>
    <dgm:pt modelId="{126FE169-911A-4411-8529-EE7CDC80114D}" type="parTrans" cxnId="{F3A4EF39-0043-4F76-AA9C-F00151C84832}">
      <dgm:prSet/>
      <dgm:spPr/>
      <dgm:t>
        <a:bodyPr/>
        <a:lstStyle/>
        <a:p>
          <a:endParaRPr lang="nb-NO" sz="1400">
            <a:latin typeface="+mj-lt"/>
          </a:endParaRPr>
        </a:p>
      </dgm:t>
    </dgm:pt>
    <dgm:pt modelId="{403A7559-6421-449F-B193-C633631DD6E8}" type="sibTrans" cxnId="{F3A4EF39-0043-4F76-AA9C-F00151C84832}">
      <dgm:prSet/>
      <dgm:spPr>
        <a:ln w="127000">
          <a:solidFill>
            <a:schemeClr val="bg1"/>
          </a:solidFill>
        </a:ln>
      </dgm:spPr>
      <dgm:t>
        <a:bodyPr/>
        <a:lstStyle/>
        <a:p>
          <a:endParaRPr lang="nb-NO" sz="1400">
            <a:latin typeface="+mj-lt"/>
          </a:endParaRPr>
        </a:p>
      </dgm:t>
    </dgm:pt>
    <dgm:pt modelId="{AF1778EC-0FE8-48F8-8850-2B6D0DA6A95F}">
      <dgm:prSet phldrT="[Text]" custT="1"/>
      <dgm:spPr/>
      <dgm:t>
        <a:bodyPr/>
        <a:lstStyle/>
        <a:p>
          <a:r>
            <a:rPr lang="nb-NO" sz="1300" dirty="0">
              <a:latin typeface="+mj-lt"/>
            </a:rPr>
            <a:t>Environmental Chemistry</a:t>
          </a:r>
        </a:p>
      </dgm:t>
    </dgm:pt>
    <dgm:pt modelId="{C873A3FA-36BB-478E-96C6-54C9F147ED73}" type="parTrans" cxnId="{7C66599E-0DFE-4F36-B8A1-EB2B0233AC35}">
      <dgm:prSet/>
      <dgm:spPr/>
      <dgm:t>
        <a:bodyPr/>
        <a:lstStyle/>
        <a:p>
          <a:endParaRPr lang="nb-NO" sz="1400">
            <a:latin typeface="+mj-lt"/>
          </a:endParaRPr>
        </a:p>
      </dgm:t>
    </dgm:pt>
    <dgm:pt modelId="{B87899B8-F56A-4060-B8C3-EEFC6C505928}" type="sibTrans" cxnId="{7C66599E-0DFE-4F36-B8A1-EB2B0233AC35}">
      <dgm:prSet/>
      <dgm:spPr>
        <a:ln w="127000">
          <a:solidFill>
            <a:schemeClr val="bg1"/>
          </a:solidFill>
        </a:ln>
      </dgm:spPr>
      <dgm:t>
        <a:bodyPr/>
        <a:lstStyle/>
        <a:p>
          <a:endParaRPr lang="nb-NO" sz="1400">
            <a:latin typeface="+mj-lt"/>
          </a:endParaRPr>
        </a:p>
      </dgm:t>
    </dgm:pt>
    <dgm:pt modelId="{1E59FCA4-4B14-4349-8650-978A8B247189}">
      <dgm:prSet phldrT="[Text]" custT="1"/>
      <dgm:spPr/>
      <dgm:t>
        <a:bodyPr/>
        <a:lstStyle/>
        <a:p>
          <a:r>
            <a:rPr lang="nb-NO" sz="1300" dirty="0">
              <a:latin typeface="+mj-lt"/>
            </a:rPr>
            <a:t>Environmental Impacts and Sustainability</a:t>
          </a:r>
        </a:p>
      </dgm:t>
    </dgm:pt>
    <dgm:pt modelId="{1635BAD0-E114-44AD-A5A9-47A2F23EC264}" type="parTrans" cxnId="{801077EB-22B5-4FA2-B753-29C5C570FEF3}">
      <dgm:prSet/>
      <dgm:spPr/>
      <dgm:t>
        <a:bodyPr/>
        <a:lstStyle/>
        <a:p>
          <a:endParaRPr lang="nb-NO" sz="1400">
            <a:latin typeface="+mj-lt"/>
          </a:endParaRPr>
        </a:p>
      </dgm:t>
    </dgm:pt>
    <dgm:pt modelId="{F7ACEEAD-69AC-4E9B-B77E-5D34C15106E7}" type="sibTrans" cxnId="{801077EB-22B5-4FA2-B753-29C5C570FEF3}">
      <dgm:prSet/>
      <dgm:spPr>
        <a:ln w="127000">
          <a:solidFill>
            <a:schemeClr val="bg1"/>
          </a:solidFill>
        </a:ln>
      </dgm:spPr>
      <dgm:t>
        <a:bodyPr/>
        <a:lstStyle/>
        <a:p>
          <a:endParaRPr lang="nb-NO" sz="1400">
            <a:latin typeface="+mj-lt"/>
          </a:endParaRPr>
        </a:p>
      </dgm:t>
    </dgm:pt>
    <dgm:pt modelId="{F88284A1-F5D2-4719-8325-622097D1CD64}">
      <dgm:prSet phldrT="[Text]" custT="1"/>
      <dgm:spPr/>
      <dgm:t>
        <a:bodyPr/>
        <a:lstStyle/>
        <a:p>
          <a:r>
            <a:rPr lang="nb-NO" sz="1300">
              <a:latin typeface="+mj-lt"/>
            </a:rPr>
            <a:t>Monitoring and Instrumentation Technology</a:t>
          </a:r>
        </a:p>
      </dgm:t>
    </dgm:pt>
    <dgm:pt modelId="{C150C12E-0971-4D61-BCD4-15D97AD4D7F4}" type="parTrans" cxnId="{CC8F439B-398E-4D6E-ABE3-389BC65F83EC}">
      <dgm:prSet/>
      <dgm:spPr/>
      <dgm:t>
        <a:bodyPr/>
        <a:lstStyle/>
        <a:p>
          <a:endParaRPr lang="nb-NO" sz="1400">
            <a:latin typeface="+mj-lt"/>
          </a:endParaRPr>
        </a:p>
      </dgm:t>
    </dgm:pt>
    <dgm:pt modelId="{A7320887-B560-4453-A23A-CCC26A01D44D}" type="sibTrans" cxnId="{CC8F439B-398E-4D6E-ABE3-389BC65F83EC}">
      <dgm:prSet/>
      <dgm:spPr>
        <a:ln w="127000">
          <a:solidFill>
            <a:schemeClr val="bg1"/>
          </a:solidFill>
        </a:ln>
      </dgm:spPr>
      <dgm:t>
        <a:bodyPr/>
        <a:lstStyle/>
        <a:p>
          <a:endParaRPr lang="nb-NO" sz="1400">
            <a:latin typeface="+mj-lt"/>
          </a:endParaRPr>
        </a:p>
      </dgm:t>
    </dgm:pt>
    <dgm:pt modelId="{BD0A3C8E-B4BD-4404-BB41-36AE28EEDE3A}">
      <dgm:prSet phldrT="[Text]" custT="1"/>
      <dgm:spPr/>
      <dgm:t>
        <a:bodyPr/>
        <a:lstStyle/>
        <a:p>
          <a:r>
            <a:rPr lang="nb-NO" sz="1300">
              <a:latin typeface="+mj-lt"/>
            </a:rPr>
            <a:t>Digital Technologies</a:t>
          </a:r>
        </a:p>
      </dgm:t>
    </dgm:pt>
    <dgm:pt modelId="{7FF433F0-251B-41DC-97B1-DF22538E7AEF}" type="parTrans" cxnId="{CD2D5C92-9486-4FF2-80E9-5701A0208EAB}">
      <dgm:prSet/>
      <dgm:spPr/>
      <dgm:t>
        <a:bodyPr/>
        <a:lstStyle/>
        <a:p>
          <a:endParaRPr lang="nb-NO" sz="1400">
            <a:latin typeface="+mj-lt"/>
          </a:endParaRPr>
        </a:p>
      </dgm:t>
    </dgm:pt>
    <dgm:pt modelId="{EED7AC48-ECC0-4D85-AE3D-6D327AD6EF75}" type="sibTrans" cxnId="{CD2D5C92-9486-4FF2-80E9-5701A0208EAB}">
      <dgm:prSet/>
      <dgm:spPr>
        <a:ln w="127000">
          <a:solidFill>
            <a:schemeClr val="bg1"/>
          </a:solidFill>
        </a:ln>
      </dgm:spPr>
      <dgm:t>
        <a:bodyPr/>
        <a:lstStyle/>
        <a:p>
          <a:endParaRPr lang="nb-NO" sz="1400">
            <a:latin typeface="+mj-lt"/>
          </a:endParaRPr>
        </a:p>
      </dgm:t>
    </dgm:pt>
    <dgm:pt modelId="{D9C731EC-4077-48C6-B7F9-0C84A3D98A49}">
      <dgm:prSet phldrT="[Text]" custT="1"/>
      <dgm:spPr/>
      <dgm:t>
        <a:bodyPr/>
        <a:lstStyle/>
        <a:p>
          <a:r>
            <a:rPr lang="nb-NO" sz="1300">
              <a:latin typeface="+mj-lt"/>
            </a:rPr>
            <a:t>Urban Environment and Industry</a:t>
          </a:r>
        </a:p>
      </dgm:t>
    </dgm:pt>
    <dgm:pt modelId="{6F264FEF-804A-43E1-841E-789A3FAD3020}" type="parTrans" cxnId="{06AEA5AA-1BFD-43F2-97BC-E5E402006C2E}">
      <dgm:prSet/>
      <dgm:spPr/>
      <dgm:t>
        <a:bodyPr/>
        <a:lstStyle/>
        <a:p>
          <a:endParaRPr lang="nb-NO" sz="1400">
            <a:latin typeface="+mj-lt"/>
          </a:endParaRPr>
        </a:p>
      </dgm:t>
    </dgm:pt>
    <dgm:pt modelId="{241E6F81-8565-4BD3-8BA6-50C159307484}" type="sibTrans" cxnId="{06AEA5AA-1BFD-43F2-97BC-E5E402006C2E}">
      <dgm:prSet/>
      <dgm:spPr>
        <a:ln w="127000">
          <a:solidFill>
            <a:schemeClr val="bg1"/>
          </a:solidFill>
        </a:ln>
      </dgm:spPr>
      <dgm:t>
        <a:bodyPr/>
        <a:lstStyle/>
        <a:p>
          <a:endParaRPr lang="nb-NO" sz="1400">
            <a:latin typeface="+mj-lt"/>
          </a:endParaRPr>
        </a:p>
      </dgm:t>
    </dgm:pt>
    <dgm:pt modelId="{FFD478A2-193C-4460-A2A3-FCEA88AC891F}" type="pres">
      <dgm:prSet presAssocID="{81F6241D-0F87-4D97-9BB2-F9FEF2F83FD4}" presName="cycle" presStyleCnt="0">
        <dgm:presLayoutVars>
          <dgm:dir/>
          <dgm:resizeHandles val="exact"/>
        </dgm:presLayoutVars>
      </dgm:prSet>
      <dgm:spPr/>
    </dgm:pt>
    <dgm:pt modelId="{962F0C7A-2D4C-40E3-A985-22997BF2136C}" type="pres">
      <dgm:prSet presAssocID="{1DFE609B-ABEC-432D-9FCE-101894F24525}" presName="dummy" presStyleCnt="0"/>
      <dgm:spPr/>
    </dgm:pt>
    <dgm:pt modelId="{5387F68E-C710-4246-96CE-EE1D1CD6A1BB}" type="pres">
      <dgm:prSet presAssocID="{1DFE609B-ABEC-432D-9FCE-101894F24525}" presName="node" presStyleLbl="revTx" presStyleIdx="0" presStyleCnt="6">
        <dgm:presLayoutVars>
          <dgm:bulletEnabled val="1"/>
        </dgm:presLayoutVars>
      </dgm:prSet>
      <dgm:spPr/>
    </dgm:pt>
    <dgm:pt modelId="{EA461386-1C29-48CE-907D-515D90D9A99B}" type="pres">
      <dgm:prSet presAssocID="{403A7559-6421-449F-B193-C633631DD6E8}" presName="sibTrans" presStyleLbl="node1" presStyleIdx="0" presStyleCnt="6"/>
      <dgm:spPr/>
    </dgm:pt>
    <dgm:pt modelId="{6CE9358C-DA3A-4501-804C-C077DB93C50F}" type="pres">
      <dgm:prSet presAssocID="{D9C731EC-4077-48C6-B7F9-0C84A3D98A49}" presName="dummy" presStyleCnt="0"/>
      <dgm:spPr/>
    </dgm:pt>
    <dgm:pt modelId="{C426DC18-754D-4BA0-8686-F65D83B4AF3C}" type="pres">
      <dgm:prSet presAssocID="{D9C731EC-4077-48C6-B7F9-0C84A3D98A49}" presName="node" presStyleLbl="revTx" presStyleIdx="1" presStyleCnt="6">
        <dgm:presLayoutVars>
          <dgm:bulletEnabled val="1"/>
        </dgm:presLayoutVars>
      </dgm:prSet>
      <dgm:spPr/>
    </dgm:pt>
    <dgm:pt modelId="{C9CC9320-E6B1-410D-AE00-F8ABA7C28BD0}" type="pres">
      <dgm:prSet presAssocID="{241E6F81-8565-4BD3-8BA6-50C159307484}" presName="sibTrans" presStyleLbl="node1" presStyleIdx="1" presStyleCnt="6"/>
      <dgm:spPr/>
    </dgm:pt>
    <dgm:pt modelId="{A56A8ED3-BDEB-4833-9E7C-7CD1D6EE028B}" type="pres">
      <dgm:prSet presAssocID="{AF1778EC-0FE8-48F8-8850-2B6D0DA6A95F}" presName="dummy" presStyleCnt="0"/>
      <dgm:spPr/>
    </dgm:pt>
    <dgm:pt modelId="{228941D1-FEA5-46C1-9F5C-943090BA928F}" type="pres">
      <dgm:prSet presAssocID="{AF1778EC-0FE8-48F8-8850-2B6D0DA6A95F}" presName="node" presStyleLbl="revTx" presStyleIdx="2" presStyleCnt="6">
        <dgm:presLayoutVars>
          <dgm:bulletEnabled val="1"/>
        </dgm:presLayoutVars>
      </dgm:prSet>
      <dgm:spPr/>
    </dgm:pt>
    <dgm:pt modelId="{A431F85E-6620-4488-B0B4-E9A8CE20DFF0}" type="pres">
      <dgm:prSet presAssocID="{B87899B8-F56A-4060-B8C3-EEFC6C505928}" presName="sibTrans" presStyleLbl="node1" presStyleIdx="2" presStyleCnt="6"/>
      <dgm:spPr/>
    </dgm:pt>
    <dgm:pt modelId="{2744E1F3-2A4D-44E0-B979-E2BE34FE69DF}" type="pres">
      <dgm:prSet presAssocID="{1E59FCA4-4B14-4349-8650-978A8B247189}" presName="dummy" presStyleCnt="0"/>
      <dgm:spPr/>
    </dgm:pt>
    <dgm:pt modelId="{8320C220-A956-447E-BD53-2DDE848D18C3}" type="pres">
      <dgm:prSet presAssocID="{1E59FCA4-4B14-4349-8650-978A8B247189}" presName="node" presStyleLbl="revTx" presStyleIdx="3" presStyleCnt="6">
        <dgm:presLayoutVars>
          <dgm:bulletEnabled val="1"/>
        </dgm:presLayoutVars>
      </dgm:prSet>
      <dgm:spPr/>
    </dgm:pt>
    <dgm:pt modelId="{8D9A3AA4-BBEF-4E3B-B76C-EAB48056AB3B}" type="pres">
      <dgm:prSet presAssocID="{F7ACEEAD-69AC-4E9B-B77E-5D34C15106E7}" presName="sibTrans" presStyleLbl="node1" presStyleIdx="3" presStyleCnt="6"/>
      <dgm:spPr/>
    </dgm:pt>
    <dgm:pt modelId="{8CC8B105-1399-4246-AEC9-C3143CFE3C63}" type="pres">
      <dgm:prSet presAssocID="{F88284A1-F5D2-4719-8325-622097D1CD64}" presName="dummy" presStyleCnt="0"/>
      <dgm:spPr/>
    </dgm:pt>
    <dgm:pt modelId="{CB6BB43F-78A8-435F-9B89-182C329B941B}" type="pres">
      <dgm:prSet presAssocID="{F88284A1-F5D2-4719-8325-622097D1CD64}" presName="node" presStyleLbl="revTx" presStyleIdx="4" presStyleCnt="6">
        <dgm:presLayoutVars>
          <dgm:bulletEnabled val="1"/>
        </dgm:presLayoutVars>
      </dgm:prSet>
      <dgm:spPr/>
    </dgm:pt>
    <dgm:pt modelId="{55412DDE-912C-4B70-BE1C-2C7D3CE21AFA}" type="pres">
      <dgm:prSet presAssocID="{A7320887-B560-4453-A23A-CCC26A01D44D}" presName="sibTrans" presStyleLbl="node1" presStyleIdx="4" presStyleCnt="6"/>
      <dgm:spPr/>
    </dgm:pt>
    <dgm:pt modelId="{E27401AC-964C-4871-8632-9DFFCA7A4EA6}" type="pres">
      <dgm:prSet presAssocID="{BD0A3C8E-B4BD-4404-BB41-36AE28EEDE3A}" presName="dummy" presStyleCnt="0"/>
      <dgm:spPr/>
    </dgm:pt>
    <dgm:pt modelId="{B29A334A-4999-4943-B509-B2D43AB2E1EE}" type="pres">
      <dgm:prSet presAssocID="{BD0A3C8E-B4BD-4404-BB41-36AE28EEDE3A}" presName="node" presStyleLbl="revTx" presStyleIdx="5" presStyleCnt="6">
        <dgm:presLayoutVars>
          <dgm:bulletEnabled val="1"/>
        </dgm:presLayoutVars>
      </dgm:prSet>
      <dgm:spPr/>
    </dgm:pt>
    <dgm:pt modelId="{63FC76A4-7A01-47A8-A0B4-BB968DFB0FA1}" type="pres">
      <dgm:prSet presAssocID="{EED7AC48-ECC0-4D85-AE3D-6D327AD6EF75}" presName="sibTrans" presStyleLbl="node1" presStyleIdx="5" presStyleCnt="6"/>
      <dgm:spPr/>
    </dgm:pt>
  </dgm:ptLst>
  <dgm:cxnLst>
    <dgm:cxn modelId="{B1E7A605-3AF9-4543-8D94-D75D305A50E3}" type="presOf" srcId="{AF1778EC-0FE8-48F8-8850-2B6D0DA6A95F}" destId="{228941D1-FEA5-46C1-9F5C-943090BA928F}" srcOrd="0" destOrd="0" presId="urn:microsoft.com/office/officeart/2005/8/layout/cycle1"/>
    <dgm:cxn modelId="{F3A4EF39-0043-4F76-AA9C-F00151C84832}" srcId="{81F6241D-0F87-4D97-9BB2-F9FEF2F83FD4}" destId="{1DFE609B-ABEC-432D-9FCE-101894F24525}" srcOrd="0" destOrd="0" parTransId="{126FE169-911A-4411-8529-EE7CDC80114D}" sibTransId="{403A7559-6421-449F-B193-C633631DD6E8}"/>
    <dgm:cxn modelId="{105B7A3F-E346-4510-BDF6-1F3522BDB901}" type="presOf" srcId="{1DFE609B-ABEC-432D-9FCE-101894F24525}" destId="{5387F68E-C710-4246-96CE-EE1D1CD6A1BB}" srcOrd="0" destOrd="0" presId="urn:microsoft.com/office/officeart/2005/8/layout/cycle1"/>
    <dgm:cxn modelId="{D112716E-73BF-4139-B1C6-6C6D530BF981}" type="presOf" srcId="{81F6241D-0F87-4D97-9BB2-F9FEF2F83FD4}" destId="{FFD478A2-193C-4460-A2A3-FCEA88AC891F}" srcOrd="0" destOrd="0" presId="urn:microsoft.com/office/officeart/2005/8/layout/cycle1"/>
    <dgm:cxn modelId="{8B650071-48AC-497D-8D7B-FB6CF143BCF7}" type="presOf" srcId="{BD0A3C8E-B4BD-4404-BB41-36AE28EEDE3A}" destId="{B29A334A-4999-4943-B509-B2D43AB2E1EE}" srcOrd="0" destOrd="0" presId="urn:microsoft.com/office/officeart/2005/8/layout/cycle1"/>
    <dgm:cxn modelId="{E9329B55-F8E0-491A-9E7D-7886ED7A21A8}" type="presOf" srcId="{F7ACEEAD-69AC-4E9B-B77E-5D34C15106E7}" destId="{8D9A3AA4-BBEF-4E3B-B76C-EAB48056AB3B}" srcOrd="0" destOrd="0" presId="urn:microsoft.com/office/officeart/2005/8/layout/cycle1"/>
    <dgm:cxn modelId="{D70EC186-8E84-4D6C-B6E5-1AF9906C2188}" type="presOf" srcId="{D9C731EC-4077-48C6-B7F9-0C84A3D98A49}" destId="{C426DC18-754D-4BA0-8686-F65D83B4AF3C}" srcOrd="0" destOrd="0" presId="urn:microsoft.com/office/officeart/2005/8/layout/cycle1"/>
    <dgm:cxn modelId="{CD2D5C92-9486-4FF2-80E9-5701A0208EAB}" srcId="{81F6241D-0F87-4D97-9BB2-F9FEF2F83FD4}" destId="{BD0A3C8E-B4BD-4404-BB41-36AE28EEDE3A}" srcOrd="5" destOrd="0" parTransId="{7FF433F0-251B-41DC-97B1-DF22538E7AEF}" sibTransId="{EED7AC48-ECC0-4D85-AE3D-6D327AD6EF75}"/>
    <dgm:cxn modelId="{CC8F439B-398E-4D6E-ABE3-389BC65F83EC}" srcId="{81F6241D-0F87-4D97-9BB2-F9FEF2F83FD4}" destId="{F88284A1-F5D2-4719-8325-622097D1CD64}" srcOrd="4" destOrd="0" parTransId="{C150C12E-0971-4D61-BCD4-15D97AD4D7F4}" sibTransId="{A7320887-B560-4453-A23A-CCC26A01D44D}"/>
    <dgm:cxn modelId="{7C66599E-0DFE-4F36-B8A1-EB2B0233AC35}" srcId="{81F6241D-0F87-4D97-9BB2-F9FEF2F83FD4}" destId="{AF1778EC-0FE8-48F8-8850-2B6D0DA6A95F}" srcOrd="2" destOrd="0" parTransId="{C873A3FA-36BB-478E-96C6-54C9F147ED73}" sibTransId="{B87899B8-F56A-4060-B8C3-EEFC6C505928}"/>
    <dgm:cxn modelId="{06AEA5AA-1BFD-43F2-97BC-E5E402006C2E}" srcId="{81F6241D-0F87-4D97-9BB2-F9FEF2F83FD4}" destId="{D9C731EC-4077-48C6-B7F9-0C84A3D98A49}" srcOrd="1" destOrd="0" parTransId="{6F264FEF-804A-43E1-841E-789A3FAD3020}" sibTransId="{241E6F81-8565-4BD3-8BA6-50C159307484}"/>
    <dgm:cxn modelId="{86442BB3-3C6C-43B3-980D-C646E72D1CD3}" type="presOf" srcId="{F88284A1-F5D2-4719-8325-622097D1CD64}" destId="{CB6BB43F-78A8-435F-9B89-182C329B941B}" srcOrd="0" destOrd="0" presId="urn:microsoft.com/office/officeart/2005/8/layout/cycle1"/>
    <dgm:cxn modelId="{7771EFC1-9375-4735-A4B0-669D4EF9A495}" type="presOf" srcId="{EED7AC48-ECC0-4D85-AE3D-6D327AD6EF75}" destId="{63FC76A4-7A01-47A8-A0B4-BB968DFB0FA1}" srcOrd="0" destOrd="0" presId="urn:microsoft.com/office/officeart/2005/8/layout/cycle1"/>
    <dgm:cxn modelId="{9EB6BCC2-2D27-4DD8-8B89-DA5D35DB9EA3}" type="presOf" srcId="{1E59FCA4-4B14-4349-8650-978A8B247189}" destId="{8320C220-A956-447E-BD53-2DDE848D18C3}" srcOrd="0" destOrd="0" presId="urn:microsoft.com/office/officeart/2005/8/layout/cycle1"/>
    <dgm:cxn modelId="{42EB43CD-0372-44AA-9FBC-E65B5950BDD1}" type="presOf" srcId="{B87899B8-F56A-4060-B8C3-EEFC6C505928}" destId="{A431F85E-6620-4488-B0B4-E9A8CE20DFF0}" srcOrd="0" destOrd="0" presId="urn:microsoft.com/office/officeart/2005/8/layout/cycle1"/>
    <dgm:cxn modelId="{379E0CD4-3EB4-4E4C-9295-E7D77E4B1B25}" type="presOf" srcId="{241E6F81-8565-4BD3-8BA6-50C159307484}" destId="{C9CC9320-E6B1-410D-AE00-F8ABA7C28BD0}" srcOrd="0" destOrd="0" presId="urn:microsoft.com/office/officeart/2005/8/layout/cycle1"/>
    <dgm:cxn modelId="{09152DD8-1DDC-442A-8963-F08DD7D7393E}" type="presOf" srcId="{403A7559-6421-449F-B193-C633631DD6E8}" destId="{EA461386-1C29-48CE-907D-515D90D9A99B}" srcOrd="0" destOrd="0" presId="urn:microsoft.com/office/officeart/2005/8/layout/cycle1"/>
    <dgm:cxn modelId="{1D82DFDC-7C50-4D48-804B-0113661B7110}" type="presOf" srcId="{A7320887-B560-4453-A23A-CCC26A01D44D}" destId="{55412DDE-912C-4B70-BE1C-2C7D3CE21AFA}" srcOrd="0" destOrd="0" presId="urn:microsoft.com/office/officeart/2005/8/layout/cycle1"/>
    <dgm:cxn modelId="{801077EB-22B5-4FA2-B753-29C5C570FEF3}" srcId="{81F6241D-0F87-4D97-9BB2-F9FEF2F83FD4}" destId="{1E59FCA4-4B14-4349-8650-978A8B247189}" srcOrd="3" destOrd="0" parTransId="{1635BAD0-E114-44AD-A5A9-47A2F23EC264}" sibTransId="{F7ACEEAD-69AC-4E9B-B77E-5D34C15106E7}"/>
    <dgm:cxn modelId="{7D9C8E8F-18C4-449D-B70B-6B582576C273}" type="presParOf" srcId="{FFD478A2-193C-4460-A2A3-FCEA88AC891F}" destId="{962F0C7A-2D4C-40E3-A985-22997BF2136C}" srcOrd="0" destOrd="0" presId="urn:microsoft.com/office/officeart/2005/8/layout/cycle1"/>
    <dgm:cxn modelId="{D13C1272-6437-4FE1-A40F-B580520C4426}" type="presParOf" srcId="{FFD478A2-193C-4460-A2A3-FCEA88AC891F}" destId="{5387F68E-C710-4246-96CE-EE1D1CD6A1BB}" srcOrd="1" destOrd="0" presId="urn:microsoft.com/office/officeart/2005/8/layout/cycle1"/>
    <dgm:cxn modelId="{A14C7F50-7C85-46B4-B0DE-A701F62F5493}" type="presParOf" srcId="{FFD478A2-193C-4460-A2A3-FCEA88AC891F}" destId="{EA461386-1C29-48CE-907D-515D90D9A99B}" srcOrd="2" destOrd="0" presId="urn:microsoft.com/office/officeart/2005/8/layout/cycle1"/>
    <dgm:cxn modelId="{55A22F37-A003-4C4D-9ECD-98392541C417}" type="presParOf" srcId="{FFD478A2-193C-4460-A2A3-FCEA88AC891F}" destId="{6CE9358C-DA3A-4501-804C-C077DB93C50F}" srcOrd="3" destOrd="0" presId="urn:microsoft.com/office/officeart/2005/8/layout/cycle1"/>
    <dgm:cxn modelId="{7782C321-D705-4E98-947E-BB7B680ADECB}" type="presParOf" srcId="{FFD478A2-193C-4460-A2A3-FCEA88AC891F}" destId="{C426DC18-754D-4BA0-8686-F65D83B4AF3C}" srcOrd="4" destOrd="0" presId="urn:microsoft.com/office/officeart/2005/8/layout/cycle1"/>
    <dgm:cxn modelId="{098C9D1F-41A9-442F-B986-8733CE06BDE5}" type="presParOf" srcId="{FFD478A2-193C-4460-A2A3-FCEA88AC891F}" destId="{C9CC9320-E6B1-410D-AE00-F8ABA7C28BD0}" srcOrd="5" destOrd="0" presId="urn:microsoft.com/office/officeart/2005/8/layout/cycle1"/>
    <dgm:cxn modelId="{B80BBB89-F5DA-4DB1-B532-AAB1A2CA1BE1}" type="presParOf" srcId="{FFD478A2-193C-4460-A2A3-FCEA88AC891F}" destId="{A56A8ED3-BDEB-4833-9E7C-7CD1D6EE028B}" srcOrd="6" destOrd="0" presId="urn:microsoft.com/office/officeart/2005/8/layout/cycle1"/>
    <dgm:cxn modelId="{DFDAAA4A-E5F6-4486-AA2D-8772240E9F24}" type="presParOf" srcId="{FFD478A2-193C-4460-A2A3-FCEA88AC891F}" destId="{228941D1-FEA5-46C1-9F5C-943090BA928F}" srcOrd="7" destOrd="0" presId="urn:microsoft.com/office/officeart/2005/8/layout/cycle1"/>
    <dgm:cxn modelId="{64DC63F9-548F-4F59-BED8-BF0157038A0F}" type="presParOf" srcId="{FFD478A2-193C-4460-A2A3-FCEA88AC891F}" destId="{A431F85E-6620-4488-B0B4-E9A8CE20DFF0}" srcOrd="8" destOrd="0" presId="urn:microsoft.com/office/officeart/2005/8/layout/cycle1"/>
    <dgm:cxn modelId="{9C0E93D7-AC26-4657-984E-05F123F635D1}" type="presParOf" srcId="{FFD478A2-193C-4460-A2A3-FCEA88AC891F}" destId="{2744E1F3-2A4D-44E0-B979-E2BE34FE69DF}" srcOrd="9" destOrd="0" presId="urn:microsoft.com/office/officeart/2005/8/layout/cycle1"/>
    <dgm:cxn modelId="{F5DD0985-5417-4986-A48A-73BCD38C2B52}" type="presParOf" srcId="{FFD478A2-193C-4460-A2A3-FCEA88AC891F}" destId="{8320C220-A956-447E-BD53-2DDE848D18C3}" srcOrd="10" destOrd="0" presId="urn:microsoft.com/office/officeart/2005/8/layout/cycle1"/>
    <dgm:cxn modelId="{843468E1-13AA-4B98-8F57-1B92D364DD6D}" type="presParOf" srcId="{FFD478A2-193C-4460-A2A3-FCEA88AC891F}" destId="{8D9A3AA4-BBEF-4E3B-B76C-EAB48056AB3B}" srcOrd="11" destOrd="0" presId="urn:microsoft.com/office/officeart/2005/8/layout/cycle1"/>
    <dgm:cxn modelId="{D8AA9863-09F7-4180-8DA4-6A7B0BC84DB7}" type="presParOf" srcId="{FFD478A2-193C-4460-A2A3-FCEA88AC891F}" destId="{8CC8B105-1399-4246-AEC9-C3143CFE3C63}" srcOrd="12" destOrd="0" presId="urn:microsoft.com/office/officeart/2005/8/layout/cycle1"/>
    <dgm:cxn modelId="{3D155980-D407-4DD4-8DF7-1C58C0ED5083}" type="presParOf" srcId="{FFD478A2-193C-4460-A2A3-FCEA88AC891F}" destId="{CB6BB43F-78A8-435F-9B89-182C329B941B}" srcOrd="13" destOrd="0" presId="urn:microsoft.com/office/officeart/2005/8/layout/cycle1"/>
    <dgm:cxn modelId="{AC7D521E-390D-4002-AC53-790F36D5CF5A}" type="presParOf" srcId="{FFD478A2-193C-4460-A2A3-FCEA88AC891F}" destId="{55412DDE-912C-4B70-BE1C-2C7D3CE21AFA}" srcOrd="14" destOrd="0" presId="urn:microsoft.com/office/officeart/2005/8/layout/cycle1"/>
    <dgm:cxn modelId="{BD40C8E1-737D-458A-94E3-4128BA66F567}" type="presParOf" srcId="{FFD478A2-193C-4460-A2A3-FCEA88AC891F}" destId="{E27401AC-964C-4871-8632-9DFFCA7A4EA6}" srcOrd="15" destOrd="0" presId="urn:microsoft.com/office/officeart/2005/8/layout/cycle1"/>
    <dgm:cxn modelId="{68029FBD-8E2A-4439-864F-C01AB607C48F}" type="presParOf" srcId="{FFD478A2-193C-4460-A2A3-FCEA88AC891F}" destId="{B29A334A-4999-4943-B509-B2D43AB2E1EE}" srcOrd="16" destOrd="0" presId="urn:microsoft.com/office/officeart/2005/8/layout/cycle1"/>
    <dgm:cxn modelId="{6103F7C2-9F98-4B40-A56B-3343E66C6F06}" type="presParOf" srcId="{FFD478A2-193C-4460-A2A3-FCEA88AC891F}" destId="{63FC76A4-7A01-47A8-A0B4-BB968DFB0FA1}"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7F68E-C710-4246-96CE-EE1D1CD6A1BB}">
      <dsp:nvSpPr>
        <dsp:cNvPr id="0" name=""/>
        <dsp:cNvSpPr/>
      </dsp:nvSpPr>
      <dsp:spPr>
        <a:xfrm>
          <a:off x="4912988" y="13672"/>
          <a:ext cx="1172579" cy="117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b-NO" sz="1400" kern="1200">
              <a:latin typeface="+mj-lt"/>
            </a:rPr>
            <a:t>Atmosfære </a:t>
          </a:r>
          <a:br>
            <a:rPr lang="nb-NO" sz="1400" kern="1200">
              <a:latin typeface="+mj-lt"/>
            </a:rPr>
          </a:br>
          <a:r>
            <a:rPr lang="nb-NO" sz="1400" kern="1200">
              <a:latin typeface="+mj-lt"/>
            </a:rPr>
            <a:t>og klima</a:t>
          </a:r>
        </a:p>
      </dsp:txBody>
      <dsp:txXfrm>
        <a:off x="4912988" y="13672"/>
        <a:ext cx="1172579" cy="1172579"/>
      </dsp:txXfrm>
    </dsp:sp>
    <dsp:sp modelId="{EA461386-1C29-48CE-907D-515D90D9A99B}">
      <dsp:nvSpPr>
        <dsp:cNvPr id="0" name=""/>
        <dsp:cNvSpPr/>
      </dsp:nvSpPr>
      <dsp:spPr>
        <a:xfrm>
          <a:off x="1326736" y="1703"/>
          <a:ext cx="5728527" cy="5728527"/>
        </a:xfrm>
        <a:prstGeom prst="circularArrow">
          <a:avLst>
            <a:gd name="adj1" fmla="val 3991"/>
            <a:gd name="adj2" fmla="val 250401"/>
            <a:gd name="adj3" fmla="val 20572710"/>
            <a:gd name="adj4" fmla="val 18983489"/>
            <a:gd name="adj5" fmla="val 4657"/>
          </a:avLst>
        </a:prstGeom>
        <a:solidFill>
          <a:schemeClr val="accent1">
            <a:hueOff val="0"/>
            <a:satOff val="0"/>
            <a:lumOff val="0"/>
            <a:alphaOff val="0"/>
          </a:schemeClr>
        </a:solidFill>
        <a:ln w="1270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26DC18-754D-4BA0-8686-F65D83B4AF3C}">
      <dsp:nvSpPr>
        <dsp:cNvPr id="0" name=""/>
        <dsp:cNvSpPr/>
      </dsp:nvSpPr>
      <dsp:spPr>
        <a:xfrm>
          <a:off x="6221266" y="2279677"/>
          <a:ext cx="1172579" cy="117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b-NO" sz="1400" kern="1200">
              <a:latin typeface="+mj-lt"/>
            </a:rPr>
            <a:t>By og </a:t>
          </a:r>
          <a:br>
            <a:rPr lang="nb-NO" sz="1400" kern="1200">
              <a:latin typeface="+mj-lt"/>
            </a:rPr>
          </a:br>
          <a:r>
            <a:rPr lang="nb-NO" sz="1400" kern="1200">
              <a:latin typeface="+mj-lt"/>
            </a:rPr>
            <a:t>industri</a:t>
          </a:r>
        </a:p>
      </dsp:txBody>
      <dsp:txXfrm>
        <a:off x="6221266" y="2279677"/>
        <a:ext cx="1172579" cy="1172579"/>
      </dsp:txXfrm>
    </dsp:sp>
    <dsp:sp modelId="{C9CC9320-E6B1-410D-AE00-F8ABA7C28BD0}">
      <dsp:nvSpPr>
        <dsp:cNvPr id="0" name=""/>
        <dsp:cNvSpPr/>
      </dsp:nvSpPr>
      <dsp:spPr>
        <a:xfrm>
          <a:off x="1326736" y="1703"/>
          <a:ext cx="5728527" cy="5728527"/>
        </a:xfrm>
        <a:prstGeom prst="circularArrow">
          <a:avLst>
            <a:gd name="adj1" fmla="val 3991"/>
            <a:gd name="adj2" fmla="val 250401"/>
            <a:gd name="adj3" fmla="val 2366111"/>
            <a:gd name="adj4" fmla="val 776889"/>
            <a:gd name="adj5" fmla="val 4657"/>
          </a:avLst>
        </a:prstGeom>
        <a:solidFill>
          <a:schemeClr val="accent1">
            <a:hueOff val="0"/>
            <a:satOff val="0"/>
            <a:lumOff val="0"/>
            <a:alphaOff val="0"/>
          </a:schemeClr>
        </a:solidFill>
        <a:ln w="1270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8941D1-FEA5-46C1-9F5C-943090BA928F}">
      <dsp:nvSpPr>
        <dsp:cNvPr id="0" name=""/>
        <dsp:cNvSpPr/>
      </dsp:nvSpPr>
      <dsp:spPr>
        <a:xfrm>
          <a:off x="4912988" y="4545681"/>
          <a:ext cx="1172579" cy="117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b-NO" sz="1400" kern="1200">
              <a:latin typeface="+mj-lt"/>
            </a:rPr>
            <a:t>Miljøgifter</a:t>
          </a:r>
        </a:p>
      </dsp:txBody>
      <dsp:txXfrm>
        <a:off x="4912988" y="4545681"/>
        <a:ext cx="1172579" cy="1172579"/>
      </dsp:txXfrm>
    </dsp:sp>
    <dsp:sp modelId="{A431F85E-6620-4488-B0B4-E9A8CE20DFF0}">
      <dsp:nvSpPr>
        <dsp:cNvPr id="0" name=""/>
        <dsp:cNvSpPr/>
      </dsp:nvSpPr>
      <dsp:spPr>
        <a:xfrm>
          <a:off x="1326736" y="1703"/>
          <a:ext cx="5728527" cy="5728527"/>
        </a:xfrm>
        <a:prstGeom prst="circularArrow">
          <a:avLst>
            <a:gd name="adj1" fmla="val 3991"/>
            <a:gd name="adj2" fmla="val 250401"/>
            <a:gd name="adj3" fmla="val 6110649"/>
            <a:gd name="adj4" fmla="val 4438951"/>
            <a:gd name="adj5" fmla="val 4657"/>
          </a:avLst>
        </a:prstGeom>
        <a:solidFill>
          <a:schemeClr val="accent1">
            <a:hueOff val="0"/>
            <a:satOff val="0"/>
            <a:lumOff val="0"/>
            <a:alphaOff val="0"/>
          </a:schemeClr>
        </a:solidFill>
        <a:ln w="1270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20C220-A956-447E-BD53-2DDE848D18C3}">
      <dsp:nvSpPr>
        <dsp:cNvPr id="0" name=""/>
        <dsp:cNvSpPr/>
      </dsp:nvSpPr>
      <dsp:spPr>
        <a:xfrm>
          <a:off x="2296432" y="4545681"/>
          <a:ext cx="1172579" cy="117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b-NO" sz="1400" kern="1200">
              <a:latin typeface="+mj-lt"/>
            </a:rPr>
            <a:t>Miljøeffekter </a:t>
          </a:r>
          <a:r>
            <a:rPr lang="nb-NO" sz="1400" kern="1200">
              <a:solidFill>
                <a:schemeClr val="bg1"/>
              </a:solidFill>
              <a:latin typeface="+mj-lt"/>
            </a:rPr>
            <a:t>.</a:t>
          </a:r>
          <a:r>
            <a:rPr lang="nb-NO" sz="1400" kern="1200">
              <a:latin typeface="+mj-lt"/>
            </a:rPr>
            <a:t> og bærekraft </a:t>
          </a:r>
          <a:r>
            <a:rPr lang="nb-NO" sz="1400" kern="1200">
              <a:solidFill>
                <a:schemeClr val="bg1"/>
              </a:solidFill>
              <a:latin typeface="+mj-lt"/>
            </a:rPr>
            <a:t>.</a:t>
          </a:r>
        </a:p>
      </dsp:txBody>
      <dsp:txXfrm>
        <a:off x="2296432" y="4545681"/>
        <a:ext cx="1172579" cy="1172579"/>
      </dsp:txXfrm>
    </dsp:sp>
    <dsp:sp modelId="{8D9A3AA4-BBEF-4E3B-B76C-EAB48056AB3B}">
      <dsp:nvSpPr>
        <dsp:cNvPr id="0" name=""/>
        <dsp:cNvSpPr/>
      </dsp:nvSpPr>
      <dsp:spPr>
        <a:xfrm>
          <a:off x="1326736" y="1703"/>
          <a:ext cx="5728527" cy="5728527"/>
        </a:xfrm>
        <a:prstGeom prst="circularArrow">
          <a:avLst>
            <a:gd name="adj1" fmla="val 3991"/>
            <a:gd name="adj2" fmla="val 250401"/>
            <a:gd name="adj3" fmla="val 9772710"/>
            <a:gd name="adj4" fmla="val 8183489"/>
            <a:gd name="adj5" fmla="val 4657"/>
          </a:avLst>
        </a:prstGeom>
        <a:solidFill>
          <a:schemeClr val="accent1">
            <a:hueOff val="0"/>
            <a:satOff val="0"/>
            <a:lumOff val="0"/>
            <a:alphaOff val="0"/>
          </a:schemeClr>
        </a:solidFill>
        <a:ln w="1270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6BB43F-78A8-435F-9B89-182C329B941B}">
      <dsp:nvSpPr>
        <dsp:cNvPr id="0" name=""/>
        <dsp:cNvSpPr/>
      </dsp:nvSpPr>
      <dsp:spPr>
        <a:xfrm>
          <a:off x="988153" y="2279677"/>
          <a:ext cx="1172579" cy="117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b-NO" sz="1400" kern="1200">
              <a:latin typeface="+mj-lt"/>
            </a:rPr>
            <a:t>Måle- og instrument-teknologi</a:t>
          </a:r>
        </a:p>
      </dsp:txBody>
      <dsp:txXfrm>
        <a:off x="988153" y="2279677"/>
        <a:ext cx="1172579" cy="1172579"/>
      </dsp:txXfrm>
    </dsp:sp>
    <dsp:sp modelId="{55412DDE-912C-4B70-BE1C-2C7D3CE21AFA}">
      <dsp:nvSpPr>
        <dsp:cNvPr id="0" name=""/>
        <dsp:cNvSpPr/>
      </dsp:nvSpPr>
      <dsp:spPr>
        <a:xfrm>
          <a:off x="1326736" y="1703"/>
          <a:ext cx="5728527" cy="5728527"/>
        </a:xfrm>
        <a:prstGeom prst="circularArrow">
          <a:avLst>
            <a:gd name="adj1" fmla="val 3991"/>
            <a:gd name="adj2" fmla="val 250401"/>
            <a:gd name="adj3" fmla="val 13166111"/>
            <a:gd name="adj4" fmla="val 11576889"/>
            <a:gd name="adj5" fmla="val 4657"/>
          </a:avLst>
        </a:prstGeom>
        <a:solidFill>
          <a:schemeClr val="accent1">
            <a:hueOff val="0"/>
            <a:satOff val="0"/>
            <a:lumOff val="0"/>
            <a:alphaOff val="0"/>
          </a:schemeClr>
        </a:solidFill>
        <a:ln w="1270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9A334A-4999-4943-B509-B2D43AB2E1EE}">
      <dsp:nvSpPr>
        <dsp:cNvPr id="0" name=""/>
        <dsp:cNvSpPr/>
      </dsp:nvSpPr>
      <dsp:spPr>
        <a:xfrm>
          <a:off x="2296432" y="13672"/>
          <a:ext cx="1172579" cy="117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b-NO" sz="1400" kern="1200">
              <a:latin typeface="+mj-lt"/>
            </a:rPr>
            <a:t>Digitale teknologier</a:t>
          </a:r>
        </a:p>
      </dsp:txBody>
      <dsp:txXfrm>
        <a:off x="2296432" y="13672"/>
        <a:ext cx="1172579" cy="1172579"/>
      </dsp:txXfrm>
    </dsp:sp>
    <dsp:sp modelId="{63FC76A4-7A01-47A8-A0B4-BB968DFB0FA1}">
      <dsp:nvSpPr>
        <dsp:cNvPr id="0" name=""/>
        <dsp:cNvSpPr/>
      </dsp:nvSpPr>
      <dsp:spPr>
        <a:xfrm>
          <a:off x="1326736" y="1703"/>
          <a:ext cx="5728527" cy="5728527"/>
        </a:xfrm>
        <a:prstGeom prst="circularArrow">
          <a:avLst>
            <a:gd name="adj1" fmla="val 3991"/>
            <a:gd name="adj2" fmla="val 250401"/>
            <a:gd name="adj3" fmla="val 16910649"/>
            <a:gd name="adj4" fmla="val 15238951"/>
            <a:gd name="adj5" fmla="val 4657"/>
          </a:avLst>
        </a:prstGeom>
        <a:solidFill>
          <a:schemeClr val="accent1">
            <a:hueOff val="0"/>
            <a:satOff val="0"/>
            <a:lumOff val="0"/>
            <a:alphaOff val="0"/>
          </a:schemeClr>
        </a:solidFill>
        <a:ln w="1270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7F68E-C710-4246-96CE-EE1D1CD6A1BB}">
      <dsp:nvSpPr>
        <dsp:cNvPr id="0" name=""/>
        <dsp:cNvSpPr/>
      </dsp:nvSpPr>
      <dsp:spPr>
        <a:xfrm>
          <a:off x="4912988" y="13672"/>
          <a:ext cx="1172579" cy="117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dirty="0">
              <a:latin typeface="+mj-lt"/>
            </a:rPr>
            <a:t>Atmosphere and Climate</a:t>
          </a:r>
        </a:p>
      </dsp:txBody>
      <dsp:txXfrm>
        <a:off x="4912988" y="13672"/>
        <a:ext cx="1172579" cy="1172579"/>
      </dsp:txXfrm>
    </dsp:sp>
    <dsp:sp modelId="{EA461386-1C29-48CE-907D-515D90D9A99B}">
      <dsp:nvSpPr>
        <dsp:cNvPr id="0" name=""/>
        <dsp:cNvSpPr/>
      </dsp:nvSpPr>
      <dsp:spPr>
        <a:xfrm>
          <a:off x="1326736" y="1703"/>
          <a:ext cx="5728527" cy="5728527"/>
        </a:xfrm>
        <a:prstGeom prst="circularArrow">
          <a:avLst>
            <a:gd name="adj1" fmla="val 3991"/>
            <a:gd name="adj2" fmla="val 250401"/>
            <a:gd name="adj3" fmla="val 20572710"/>
            <a:gd name="adj4" fmla="val 18983489"/>
            <a:gd name="adj5" fmla="val 4657"/>
          </a:avLst>
        </a:prstGeom>
        <a:solidFill>
          <a:schemeClr val="accent1">
            <a:hueOff val="0"/>
            <a:satOff val="0"/>
            <a:lumOff val="0"/>
            <a:alphaOff val="0"/>
          </a:schemeClr>
        </a:solidFill>
        <a:ln w="1270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26DC18-754D-4BA0-8686-F65D83B4AF3C}">
      <dsp:nvSpPr>
        <dsp:cNvPr id="0" name=""/>
        <dsp:cNvSpPr/>
      </dsp:nvSpPr>
      <dsp:spPr>
        <a:xfrm>
          <a:off x="6221266" y="2279677"/>
          <a:ext cx="1172579" cy="117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a:latin typeface="+mj-lt"/>
            </a:rPr>
            <a:t>Urban Environment and Industry</a:t>
          </a:r>
        </a:p>
      </dsp:txBody>
      <dsp:txXfrm>
        <a:off x="6221266" y="2279677"/>
        <a:ext cx="1172579" cy="1172579"/>
      </dsp:txXfrm>
    </dsp:sp>
    <dsp:sp modelId="{C9CC9320-E6B1-410D-AE00-F8ABA7C28BD0}">
      <dsp:nvSpPr>
        <dsp:cNvPr id="0" name=""/>
        <dsp:cNvSpPr/>
      </dsp:nvSpPr>
      <dsp:spPr>
        <a:xfrm>
          <a:off x="1326736" y="1703"/>
          <a:ext cx="5728527" cy="5728527"/>
        </a:xfrm>
        <a:prstGeom prst="circularArrow">
          <a:avLst>
            <a:gd name="adj1" fmla="val 3991"/>
            <a:gd name="adj2" fmla="val 250401"/>
            <a:gd name="adj3" fmla="val 2366111"/>
            <a:gd name="adj4" fmla="val 776889"/>
            <a:gd name="adj5" fmla="val 4657"/>
          </a:avLst>
        </a:prstGeom>
        <a:solidFill>
          <a:schemeClr val="accent1">
            <a:hueOff val="0"/>
            <a:satOff val="0"/>
            <a:lumOff val="0"/>
            <a:alphaOff val="0"/>
          </a:schemeClr>
        </a:solidFill>
        <a:ln w="1270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8941D1-FEA5-46C1-9F5C-943090BA928F}">
      <dsp:nvSpPr>
        <dsp:cNvPr id="0" name=""/>
        <dsp:cNvSpPr/>
      </dsp:nvSpPr>
      <dsp:spPr>
        <a:xfrm>
          <a:off x="4912988" y="4545681"/>
          <a:ext cx="1172579" cy="117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dirty="0">
              <a:latin typeface="+mj-lt"/>
            </a:rPr>
            <a:t>Environmental Chemistry</a:t>
          </a:r>
        </a:p>
      </dsp:txBody>
      <dsp:txXfrm>
        <a:off x="4912988" y="4545681"/>
        <a:ext cx="1172579" cy="1172579"/>
      </dsp:txXfrm>
    </dsp:sp>
    <dsp:sp modelId="{A431F85E-6620-4488-B0B4-E9A8CE20DFF0}">
      <dsp:nvSpPr>
        <dsp:cNvPr id="0" name=""/>
        <dsp:cNvSpPr/>
      </dsp:nvSpPr>
      <dsp:spPr>
        <a:xfrm>
          <a:off x="1326736" y="1703"/>
          <a:ext cx="5728527" cy="5728527"/>
        </a:xfrm>
        <a:prstGeom prst="circularArrow">
          <a:avLst>
            <a:gd name="adj1" fmla="val 3991"/>
            <a:gd name="adj2" fmla="val 250401"/>
            <a:gd name="adj3" fmla="val 6110649"/>
            <a:gd name="adj4" fmla="val 4438951"/>
            <a:gd name="adj5" fmla="val 4657"/>
          </a:avLst>
        </a:prstGeom>
        <a:solidFill>
          <a:schemeClr val="accent1">
            <a:hueOff val="0"/>
            <a:satOff val="0"/>
            <a:lumOff val="0"/>
            <a:alphaOff val="0"/>
          </a:schemeClr>
        </a:solidFill>
        <a:ln w="1270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20C220-A956-447E-BD53-2DDE848D18C3}">
      <dsp:nvSpPr>
        <dsp:cNvPr id="0" name=""/>
        <dsp:cNvSpPr/>
      </dsp:nvSpPr>
      <dsp:spPr>
        <a:xfrm>
          <a:off x="2296432" y="4545681"/>
          <a:ext cx="1172579" cy="117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dirty="0">
              <a:latin typeface="+mj-lt"/>
            </a:rPr>
            <a:t>Environmental Impacts and Sustainability</a:t>
          </a:r>
        </a:p>
      </dsp:txBody>
      <dsp:txXfrm>
        <a:off x="2296432" y="4545681"/>
        <a:ext cx="1172579" cy="1172579"/>
      </dsp:txXfrm>
    </dsp:sp>
    <dsp:sp modelId="{8D9A3AA4-BBEF-4E3B-B76C-EAB48056AB3B}">
      <dsp:nvSpPr>
        <dsp:cNvPr id="0" name=""/>
        <dsp:cNvSpPr/>
      </dsp:nvSpPr>
      <dsp:spPr>
        <a:xfrm>
          <a:off x="1326736" y="1703"/>
          <a:ext cx="5728527" cy="5728527"/>
        </a:xfrm>
        <a:prstGeom prst="circularArrow">
          <a:avLst>
            <a:gd name="adj1" fmla="val 3991"/>
            <a:gd name="adj2" fmla="val 250401"/>
            <a:gd name="adj3" fmla="val 9772710"/>
            <a:gd name="adj4" fmla="val 8183489"/>
            <a:gd name="adj5" fmla="val 4657"/>
          </a:avLst>
        </a:prstGeom>
        <a:solidFill>
          <a:schemeClr val="accent1">
            <a:hueOff val="0"/>
            <a:satOff val="0"/>
            <a:lumOff val="0"/>
            <a:alphaOff val="0"/>
          </a:schemeClr>
        </a:solidFill>
        <a:ln w="1270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6BB43F-78A8-435F-9B89-182C329B941B}">
      <dsp:nvSpPr>
        <dsp:cNvPr id="0" name=""/>
        <dsp:cNvSpPr/>
      </dsp:nvSpPr>
      <dsp:spPr>
        <a:xfrm>
          <a:off x="988153" y="2279677"/>
          <a:ext cx="1172579" cy="117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a:latin typeface="+mj-lt"/>
            </a:rPr>
            <a:t>Monitoring and Instrumentation Technology</a:t>
          </a:r>
        </a:p>
      </dsp:txBody>
      <dsp:txXfrm>
        <a:off x="988153" y="2279677"/>
        <a:ext cx="1172579" cy="1172579"/>
      </dsp:txXfrm>
    </dsp:sp>
    <dsp:sp modelId="{55412DDE-912C-4B70-BE1C-2C7D3CE21AFA}">
      <dsp:nvSpPr>
        <dsp:cNvPr id="0" name=""/>
        <dsp:cNvSpPr/>
      </dsp:nvSpPr>
      <dsp:spPr>
        <a:xfrm>
          <a:off x="1326736" y="1703"/>
          <a:ext cx="5728527" cy="5728527"/>
        </a:xfrm>
        <a:prstGeom prst="circularArrow">
          <a:avLst>
            <a:gd name="adj1" fmla="val 3991"/>
            <a:gd name="adj2" fmla="val 250401"/>
            <a:gd name="adj3" fmla="val 13166111"/>
            <a:gd name="adj4" fmla="val 11576889"/>
            <a:gd name="adj5" fmla="val 4657"/>
          </a:avLst>
        </a:prstGeom>
        <a:solidFill>
          <a:schemeClr val="accent1">
            <a:hueOff val="0"/>
            <a:satOff val="0"/>
            <a:lumOff val="0"/>
            <a:alphaOff val="0"/>
          </a:schemeClr>
        </a:solidFill>
        <a:ln w="1270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9A334A-4999-4943-B509-B2D43AB2E1EE}">
      <dsp:nvSpPr>
        <dsp:cNvPr id="0" name=""/>
        <dsp:cNvSpPr/>
      </dsp:nvSpPr>
      <dsp:spPr>
        <a:xfrm>
          <a:off x="2296432" y="13672"/>
          <a:ext cx="1172579" cy="117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a:latin typeface="+mj-lt"/>
            </a:rPr>
            <a:t>Digital Technologies</a:t>
          </a:r>
        </a:p>
      </dsp:txBody>
      <dsp:txXfrm>
        <a:off x="2296432" y="13672"/>
        <a:ext cx="1172579" cy="1172579"/>
      </dsp:txXfrm>
    </dsp:sp>
    <dsp:sp modelId="{63FC76A4-7A01-47A8-A0B4-BB968DFB0FA1}">
      <dsp:nvSpPr>
        <dsp:cNvPr id="0" name=""/>
        <dsp:cNvSpPr/>
      </dsp:nvSpPr>
      <dsp:spPr>
        <a:xfrm>
          <a:off x="1326736" y="1703"/>
          <a:ext cx="5728527" cy="5728527"/>
        </a:xfrm>
        <a:prstGeom prst="circularArrow">
          <a:avLst>
            <a:gd name="adj1" fmla="val 3991"/>
            <a:gd name="adj2" fmla="val 250401"/>
            <a:gd name="adj3" fmla="val 16910649"/>
            <a:gd name="adj4" fmla="val 15238951"/>
            <a:gd name="adj5" fmla="val 4657"/>
          </a:avLst>
        </a:prstGeom>
        <a:solidFill>
          <a:schemeClr val="accent1">
            <a:hueOff val="0"/>
            <a:satOff val="0"/>
            <a:lumOff val="0"/>
            <a:alphaOff val="0"/>
          </a:schemeClr>
        </a:solidFill>
        <a:ln w="1270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F2767-304F-4D21-A659-F4FD062CC9BA}" type="datetimeFigureOut">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824A9-F40A-4876-B07A-E30B02EA04B2}" type="slidenum">
              <a:t>‹#›</a:t>
            </a:fld>
            <a:endParaRPr lang="en-US"/>
          </a:p>
        </p:txBody>
      </p:sp>
    </p:spTree>
    <p:extLst>
      <p:ext uri="{BB962C8B-B14F-4D97-AF65-F5344CB8AC3E}">
        <p14:creationId xmlns:p14="http://schemas.microsoft.com/office/powerpoint/2010/main" val="2367527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Welcome to General In-Situ Data Submission Procedures.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8115480-A0FC-46D8-BE70-D8DA053C0B72}" type="slidenum">
              <a:t>1</a:t>
            </a:fld>
            <a:endParaRPr lang="en-US"/>
          </a:p>
        </p:txBody>
      </p:sp>
    </p:spTree>
    <p:extLst>
      <p:ext uri="{BB962C8B-B14F-4D97-AF65-F5344CB8AC3E}">
        <p14:creationId xmlns:p14="http://schemas.microsoft.com/office/powerpoint/2010/main" val="146540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Welcome to General In-Situ Data Submission Procedures.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8115480-A0FC-46D8-BE70-D8DA053C0B72}" type="slidenum">
              <a:t>2</a:t>
            </a:fld>
            <a:endParaRPr lang="en-US"/>
          </a:p>
        </p:txBody>
      </p:sp>
    </p:spTree>
    <p:extLst>
      <p:ext uri="{BB962C8B-B14F-4D97-AF65-F5344CB8AC3E}">
        <p14:creationId xmlns:p14="http://schemas.microsoft.com/office/powerpoint/2010/main" val="1465402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Welcome to General In-Situ Data Submission Procedures.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8115480-A0FC-46D8-BE70-D8DA053C0B72}" type="slidenum">
              <a:t>3</a:t>
            </a:fld>
            <a:endParaRPr lang="en-US"/>
          </a:p>
        </p:txBody>
      </p:sp>
    </p:spTree>
    <p:extLst>
      <p:ext uri="{BB962C8B-B14F-4D97-AF65-F5344CB8AC3E}">
        <p14:creationId xmlns:p14="http://schemas.microsoft.com/office/powerpoint/2010/main" val="362889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Welcome to General In-Situ Data Submission Procedures.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8115480-A0FC-46D8-BE70-D8DA053C0B72}" type="slidenum">
              <a:t>4</a:t>
            </a:fld>
            <a:endParaRPr lang="en-US"/>
          </a:p>
        </p:txBody>
      </p:sp>
    </p:spTree>
    <p:extLst>
      <p:ext uri="{BB962C8B-B14F-4D97-AF65-F5344CB8AC3E}">
        <p14:creationId xmlns:p14="http://schemas.microsoft.com/office/powerpoint/2010/main" val="286227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Welcome to General In-Situ Data Submission Procedures.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8115480-A0FC-46D8-BE70-D8DA053C0B72}" type="slidenum">
              <a:t>5</a:t>
            </a:fld>
            <a:endParaRPr lang="en-US"/>
          </a:p>
        </p:txBody>
      </p:sp>
    </p:spTree>
    <p:extLst>
      <p:ext uri="{BB962C8B-B14F-4D97-AF65-F5344CB8AC3E}">
        <p14:creationId xmlns:p14="http://schemas.microsoft.com/office/powerpoint/2010/main" val="2447228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2.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28.svg"/><Relationship Id="rId4" Type="http://schemas.openxmlformats.org/officeDocument/2006/relationships/image" Target="../media/image2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Master" Target="../slideMasters/slideMaster2.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Master" Target="../slideMasters/slideMaster2.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Master" Target="../slideMasters/slideMaster2.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Layouts/_rels/slideLayout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Master" Target="../slideMasters/slideMaster2.xml"/><Relationship Id="rId6" Type="http://schemas.openxmlformats.org/officeDocument/2006/relationships/image" Target="../media/image45.png"/><Relationship Id="rId5" Type="http://schemas.openxmlformats.org/officeDocument/2006/relationships/image" Target="../media/image44.svg"/><Relationship Id="rId10" Type="http://schemas.openxmlformats.org/officeDocument/2006/relationships/image" Target="../media/image12.png"/><Relationship Id="rId4" Type="http://schemas.openxmlformats.org/officeDocument/2006/relationships/image" Target="../media/image43.png"/><Relationship Id="rId9" Type="http://schemas.openxmlformats.org/officeDocument/2006/relationships/image" Target="../media/image28.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Master" Target="../slideMasters/slideMaster2.xml"/><Relationship Id="rId6" Type="http://schemas.openxmlformats.org/officeDocument/2006/relationships/image" Target="../media/image45.png"/><Relationship Id="rId5" Type="http://schemas.openxmlformats.org/officeDocument/2006/relationships/image" Target="../media/image44.svg"/><Relationship Id="rId10" Type="http://schemas.openxmlformats.org/officeDocument/2006/relationships/image" Target="../media/image12.png"/><Relationship Id="rId4" Type="http://schemas.openxmlformats.org/officeDocument/2006/relationships/image" Target="../media/image43.png"/><Relationship Id="rId9" Type="http://schemas.openxmlformats.org/officeDocument/2006/relationships/image" Target="../media/image28.sv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Master" Target="../slideMasters/slideMaster2.xml"/><Relationship Id="rId6" Type="http://schemas.openxmlformats.org/officeDocument/2006/relationships/image" Target="../media/image45.png"/><Relationship Id="rId5" Type="http://schemas.openxmlformats.org/officeDocument/2006/relationships/image" Target="../media/image44.svg"/><Relationship Id="rId10" Type="http://schemas.openxmlformats.org/officeDocument/2006/relationships/image" Target="../media/image12.png"/><Relationship Id="rId4" Type="http://schemas.openxmlformats.org/officeDocument/2006/relationships/image" Target="../media/image43.png"/><Relationship Id="rId9" Type="http://schemas.openxmlformats.org/officeDocument/2006/relationships/image" Target="../media/image28.sv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47.png"/><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Master" Target="../slideMasters/slideMaster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Master" Target="../slideMasters/slideMaster2.xml"/><Relationship Id="rId4" Type="http://schemas.openxmlformats.org/officeDocument/2006/relationships/image" Target="../media/image5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1.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Master" Target="../slideMasters/slideMaster2.xml"/><Relationship Id="rId4" Type="http://schemas.openxmlformats.org/officeDocument/2006/relationships/image" Target="../media/image50.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1.jp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ILU">
    <p:bg>
      <p:bgPr>
        <a:solidFill>
          <a:schemeClr val="bg2"/>
        </a:solidFill>
        <a:effectLst/>
      </p:bgPr>
    </p:bg>
    <p:spTree>
      <p:nvGrpSpPr>
        <p:cNvPr id="1" name=""/>
        <p:cNvGrpSpPr/>
        <p:nvPr/>
      </p:nvGrpSpPr>
      <p:grpSpPr>
        <a:xfrm>
          <a:off x="0" y="0"/>
          <a:ext cx="0" cy="0"/>
          <a:chOff x="0" y="0"/>
          <a:chExt cx="0" cy="0"/>
        </a:xfrm>
      </p:grpSpPr>
      <p:pic>
        <p:nvPicPr>
          <p:cNvPr id="5" name="Picture 4" descr="A blue sky with clouds&#10;&#10;Description automatically generated with medium confidence">
            <a:extLst>
              <a:ext uri="{FF2B5EF4-FFF2-40B4-BE49-F238E27FC236}">
                <a16:creationId xmlns:a16="http://schemas.microsoft.com/office/drawing/2014/main" id="{38A944A1-69B9-47B5-8757-DB9DB97ABC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7" name="Picture 6" descr="Icon&#10;&#10;Description automatically generated">
            <a:extLst>
              <a:ext uri="{FF2B5EF4-FFF2-40B4-BE49-F238E27FC236}">
                <a16:creationId xmlns:a16="http://schemas.microsoft.com/office/drawing/2014/main" id="{4056CF8F-7D7F-46F7-87DC-EDA44DB0DA2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143500" y="2286000"/>
            <a:ext cx="1905000" cy="2286000"/>
          </a:xfrm>
          <a:prstGeom prst="rect">
            <a:avLst/>
          </a:prstGeom>
        </p:spPr>
      </p:pic>
    </p:spTree>
    <p:extLst>
      <p:ext uri="{BB962C8B-B14F-4D97-AF65-F5344CB8AC3E}">
        <p14:creationId xmlns:p14="http://schemas.microsoft.com/office/powerpoint/2010/main" val="4046647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ovedtittel">
    <p:spTree>
      <p:nvGrpSpPr>
        <p:cNvPr id="1" name=""/>
        <p:cNvGrpSpPr/>
        <p:nvPr/>
      </p:nvGrpSpPr>
      <p:grpSpPr>
        <a:xfrm>
          <a:off x="0" y="0"/>
          <a:ext cx="0" cy="0"/>
          <a:chOff x="0" y="0"/>
          <a:chExt cx="0" cy="0"/>
        </a:xfrm>
      </p:grpSpPr>
      <p:pic>
        <p:nvPicPr>
          <p:cNvPr id="5" name="Picture 4" descr="A picture containing outdoor, sky, rock, rocky&#10;&#10;Description automatically generated">
            <a:extLst>
              <a:ext uri="{FF2B5EF4-FFF2-40B4-BE49-F238E27FC236}">
                <a16:creationId xmlns:a16="http://schemas.microsoft.com/office/drawing/2014/main" id="{4EF61EA0-5CC6-4AC0-B7AC-8EE394B9D71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59" t="459" b="-1"/>
          <a:stretch/>
        </p:blipFill>
        <p:spPr>
          <a:xfrm>
            <a:off x="6865937" y="0"/>
            <a:ext cx="5326064" cy="6858000"/>
          </a:xfrm>
          <a:prstGeom prst="rect">
            <a:avLst/>
          </a:prstGeom>
        </p:spPr>
      </p:pic>
      <p:pic>
        <p:nvPicPr>
          <p:cNvPr id="20" name="Picture 19" descr="Icon&#10;&#10;Description automatically generated">
            <a:extLst>
              <a:ext uri="{FF2B5EF4-FFF2-40B4-BE49-F238E27FC236}">
                <a16:creationId xmlns:a16="http://schemas.microsoft.com/office/drawing/2014/main" id="{2D75D131-B6AA-4FC8-A4F1-53AFD7AF6E2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486" y="435593"/>
            <a:ext cx="1193800" cy="1432560"/>
          </a:xfrm>
          <a:prstGeom prst="rect">
            <a:avLst/>
          </a:prstGeom>
        </p:spPr>
      </p:pic>
      <p:sp>
        <p:nvSpPr>
          <p:cNvPr id="13" name="Title Placeholder 1">
            <a:extLst>
              <a:ext uri="{FF2B5EF4-FFF2-40B4-BE49-F238E27FC236}">
                <a16:creationId xmlns:a16="http://schemas.microsoft.com/office/drawing/2014/main" id="{34E2914F-7292-48F4-A3CD-0C514673EAE5}"/>
              </a:ext>
            </a:extLst>
          </p:cNvPr>
          <p:cNvSpPr>
            <a:spLocks noGrp="1"/>
          </p:cNvSpPr>
          <p:nvPr>
            <p:ph type="title"/>
          </p:nvPr>
        </p:nvSpPr>
        <p:spPr>
          <a:xfrm>
            <a:off x="762487" y="3043237"/>
            <a:ext cx="5333513" cy="771525"/>
          </a:xfrm>
          <a:prstGeom prst="rect">
            <a:avLst/>
          </a:prstGeom>
        </p:spPr>
        <p:txBody>
          <a:bodyPr vert="horz" lIns="91440" tIns="45720" rIns="91440" bIns="45720" rtlCol="0" anchor="b">
            <a:noAutofit/>
          </a:bodyPr>
          <a:lstStyle>
            <a:lvl1pPr algn="l">
              <a:defRPr sz="4000" baseline="0">
                <a:solidFill>
                  <a:schemeClr val="tx1"/>
                </a:solidFill>
              </a:defRPr>
            </a:lvl1pPr>
          </a:lstStyle>
          <a:p>
            <a:r>
              <a:rPr lang="en-US"/>
              <a:t>Click to edit Master title style</a:t>
            </a:r>
            <a:endParaRPr lang="nb-NO"/>
          </a:p>
        </p:txBody>
      </p:sp>
      <p:sp>
        <p:nvSpPr>
          <p:cNvPr id="16" name="Text Placeholder 5">
            <a:extLst>
              <a:ext uri="{FF2B5EF4-FFF2-40B4-BE49-F238E27FC236}">
                <a16:creationId xmlns:a16="http://schemas.microsoft.com/office/drawing/2014/main" id="{8A151A60-81F1-40E3-AA93-95A17A684814}"/>
              </a:ext>
            </a:extLst>
          </p:cNvPr>
          <p:cNvSpPr>
            <a:spLocks noGrp="1"/>
          </p:cNvSpPr>
          <p:nvPr>
            <p:ph type="body" sz="quarter" idx="10"/>
          </p:nvPr>
        </p:nvSpPr>
        <p:spPr>
          <a:xfrm>
            <a:off x="762487" y="3814762"/>
            <a:ext cx="5333513" cy="567988"/>
          </a:xfrm>
        </p:spPr>
        <p:txBody>
          <a:bodyPr>
            <a:noAutofit/>
          </a:bodyPr>
          <a:lstStyle>
            <a:lvl1pPr marL="0" indent="0">
              <a:buNone/>
              <a:defRPr sz="2000" baseline="0">
                <a:solidFill>
                  <a:schemeClr val="accent1"/>
                </a:solidFill>
                <a:latin typeface="+mj-lt"/>
              </a:defRPr>
            </a:lvl1pPr>
          </a:lstStyle>
          <a:p>
            <a:pPr lvl="0"/>
            <a:r>
              <a:rPr lang="en-US"/>
              <a:t>Click to edit Master text styles</a:t>
            </a:r>
          </a:p>
        </p:txBody>
      </p:sp>
      <p:sp>
        <p:nvSpPr>
          <p:cNvPr id="7" name="TextBox 6">
            <a:extLst>
              <a:ext uri="{FF2B5EF4-FFF2-40B4-BE49-F238E27FC236}">
                <a16:creationId xmlns:a16="http://schemas.microsoft.com/office/drawing/2014/main" id="{BA22B043-B329-461E-848E-EC8163EABDBF}"/>
              </a:ext>
            </a:extLst>
          </p:cNvPr>
          <p:cNvSpPr txBox="1"/>
          <p:nvPr userDrawn="1"/>
        </p:nvSpPr>
        <p:spPr>
          <a:xfrm>
            <a:off x="762486" y="5747424"/>
            <a:ext cx="4586903" cy="461665"/>
          </a:xfrm>
          <a:prstGeom prst="rect">
            <a:avLst/>
          </a:prstGeom>
          <a:noFill/>
        </p:spPr>
        <p:txBody>
          <a:bodyPr wrap="square" rtlCol="0">
            <a:spAutoFit/>
          </a:bodyPr>
          <a:lstStyle/>
          <a:p>
            <a:r>
              <a:rPr lang="nb-NO" sz="1200" spc="30" baseline="0">
                <a:solidFill>
                  <a:schemeClr val="tx1"/>
                </a:solidFill>
                <a:latin typeface="+mj-lt"/>
              </a:rPr>
              <a:t>Klima- og miljøinstituttet NILU</a:t>
            </a:r>
          </a:p>
          <a:p>
            <a:r>
              <a:rPr lang="nb-NO" sz="1200" spc="30" baseline="0">
                <a:solidFill>
                  <a:schemeClr val="tx1"/>
                </a:solidFill>
                <a:latin typeface="+mj-lt"/>
              </a:rPr>
              <a:t>En del av forskningsalliansen NORIN</a:t>
            </a:r>
          </a:p>
        </p:txBody>
      </p:sp>
    </p:spTree>
    <p:extLst>
      <p:ext uri="{BB962C8B-B14F-4D97-AF65-F5344CB8AC3E}">
        <p14:creationId xmlns:p14="http://schemas.microsoft.com/office/powerpoint/2010/main" val="2019769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ovedtittel E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34E2914F-7292-48F4-A3CD-0C514673EAE5}"/>
              </a:ext>
            </a:extLst>
          </p:cNvPr>
          <p:cNvSpPr>
            <a:spLocks noGrp="1"/>
          </p:cNvSpPr>
          <p:nvPr>
            <p:ph type="title"/>
          </p:nvPr>
        </p:nvSpPr>
        <p:spPr>
          <a:xfrm>
            <a:off x="762487" y="3043237"/>
            <a:ext cx="5333513" cy="771525"/>
          </a:xfrm>
          <a:prstGeom prst="rect">
            <a:avLst/>
          </a:prstGeom>
        </p:spPr>
        <p:txBody>
          <a:bodyPr vert="horz" lIns="91440" tIns="45720" rIns="91440" bIns="45720" rtlCol="0" anchor="b">
            <a:noAutofit/>
          </a:bodyPr>
          <a:lstStyle>
            <a:lvl1pPr algn="l">
              <a:defRPr sz="4000" baseline="0">
                <a:solidFill>
                  <a:schemeClr val="tx1"/>
                </a:solidFill>
              </a:defRPr>
            </a:lvl1pPr>
          </a:lstStyle>
          <a:p>
            <a:r>
              <a:rPr lang="en-US"/>
              <a:t>Click to edit Master title style</a:t>
            </a:r>
            <a:endParaRPr lang="nb-NO"/>
          </a:p>
        </p:txBody>
      </p:sp>
      <p:sp>
        <p:nvSpPr>
          <p:cNvPr id="16" name="Text Placeholder 5">
            <a:extLst>
              <a:ext uri="{FF2B5EF4-FFF2-40B4-BE49-F238E27FC236}">
                <a16:creationId xmlns:a16="http://schemas.microsoft.com/office/drawing/2014/main" id="{8A151A60-81F1-40E3-AA93-95A17A684814}"/>
              </a:ext>
            </a:extLst>
          </p:cNvPr>
          <p:cNvSpPr>
            <a:spLocks noGrp="1"/>
          </p:cNvSpPr>
          <p:nvPr>
            <p:ph type="body" sz="quarter" idx="10"/>
          </p:nvPr>
        </p:nvSpPr>
        <p:spPr>
          <a:xfrm>
            <a:off x="762487" y="3814762"/>
            <a:ext cx="5333513" cy="567988"/>
          </a:xfrm>
        </p:spPr>
        <p:txBody>
          <a:bodyPr>
            <a:noAutofit/>
          </a:bodyPr>
          <a:lstStyle>
            <a:lvl1pPr marL="0" indent="0">
              <a:buNone/>
              <a:defRPr sz="2000" baseline="0">
                <a:solidFill>
                  <a:schemeClr val="accent1"/>
                </a:solidFill>
                <a:latin typeface="+mj-lt"/>
              </a:defRPr>
            </a:lvl1pPr>
          </a:lstStyle>
          <a:p>
            <a:pPr lvl="0"/>
            <a:r>
              <a:rPr lang="en-US"/>
              <a:t>Click to edit Master text styles</a:t>
            </a:r>
          </a:p>
        </p:txBody>
      </p:sp>
      <p:sp>
        <p:nvSpPr>
          <p:cNvPr id="7" name="TextBox 6">
            <a:extLst>
              <a:ext uri="{FF2B5EF4-FFF2-40B4-BE49-F238E27FC236}">
                <a16:creationId xmlns:a16="http://schemas.microsoft.com/office/drawing/2014/main" id="{BA22B043-B329-461E-848E-EC8163EABDBF}"/>
              </a:ext>
            </a:extLst>
          </p:cNvPr>
          <p:cNvSpPr txBox="1"/>
          <p:nvPr userDrawn="1"/>
        </p:nvSpPr>
        <p:spPr>
          <a:xfrm>
            <a:off x="762486" y="5747424"/>
            <a:ext cx="4586903" cy="461665"/>
          </a:xfrm>
          <a:prstGeom prst="rect">
            <a:avLst/>
          </a:prstGeom>
          <a:noFill/>
        </p:spPr>
        <p:txBody>
          <a:bodyPr wrap="square" rtlCol="0">
            <a:spAutoFit/>
          </a:bodyPr>
          <a:lstStyle/>
          <a:p>
            <a:r>
              <a:rPr lang="nb-NO" sz="1200" spc="30" baseline="0" dirty="0">
                <a:solidFill>
                  <a:schemeClr val="tx1"/>
                </a:solidFill>
                <a:latin typeface="+mj-lt"/>
              </a:rPr>
              <a:t>The Climate and Environmental Research Institute NILU</a:t>
            </a:r>
          </a:p>
          <a:p>
            <a:r>
              <a:rPr lang="nb-NO" sz="1200" spc="30" baseline="0" dirty="0">
                <a:solidFill>
                  <a:schemeClr val="tx1"/>
                </a:solidFill>
                <a:latin typeface="+mj-lt"/>
              </a:rPr>
              <a:t>A part of the research alliance NORIN</a:t>
            </a:r>
          </a:p>
        </p:txBody>
      </p:sp>
      <p:pic>
        <p:nvPicPr>
          <p:cNvPr id="8" name="Picture 7" descr="Icon&#10;&#10;Description automatically generated">
            <a:extLst>
              <a:ext uri="{FF2B5EF4-FFF2-40B4-BE49-F238E27FC236}">
                <a16:creationId xmlns:a16="http://schemas.microsoft.com/office/drawing/2014/main" id="{03F5E124-6AF9-41F2-A4D9-5096375B9E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486" y="435593"/>
            <a:ext cx="1193800" cy="1432560"/>
          </a:xfrm>
          <a:prstGeom prst="rect">
            <a:avLst/>
          </a:prstGeom>
        </p:spPr>
      </p:pic>
      <p:pic>
        <p:nvPicPr>
          <p:cNvPr id="9" name="Picture 8" descr="A picture containing outdoor, sky, rock, rocky&#10;&#10;Description automatically generated">
            <a:extLst>
              <a:ext uri="{FF2B5EF4-FFF2-40B4-BE49-F238E27FC236}">
                <a16:creationId xmlns:a16="http://schemas.microsoft.com/office/drawing/2014/main" id="{7C00029A-71BC-4522-B855-07432788F02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59" t="459" b="-1"/>
          <a:stretch/>
        </p:blipFill>
        <p:spPr>
          <a:xfrm>
            <a:off x="6865937" y="0"/>
            <a:ext cx="5326064" cy="6858000"/>
          </a:xfrm>
          <a:prstGeom prst="rect">
            <a:avLst/>
          </a:prstGeom>
        </p:spPr>
      </p:pic>
    </p:spTree>
    <p:extLst>
      <p:ext uri="{BB962C8B-B14F-4D97-AF65-F5344CB8AC3E}">
        <p14:creationId xmlns:p14="http://schemas.microsoft.com/office/powerpoint/2010/main" val="1224170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Mellomtittel">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50A02A6-6B00-4B84-98BA-B8A10AB9C8E5}"/>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 uri="{96DAC541-7B7A-43D3-8B79-37D633B846F1}">
                <asvg:svgBlip xmlns:asvg="http://schemas.microsoft.com/office/drawing/2016/SVG/main" r:embed="rId3"/>
              </a:ext>
            </a:extLst>
          </a:blip>
          <a:srcRect l="3863" t="-1428" r="39952" b="40553"/>
          <a:stretch/>
        </p:blipFill>
        <p:spPr>
          <a:xfrm>
            <a:off x="0" y="0"/>
            <a:ext cx="12192000" cy="6858000"/>
          </a:xfrm>
          <a:prstGeom prst="rect">
            <a:avLst/>
          </a:prstGeom>
        </p:spPr>
      </p:pic>
      <p:pic>
        <p:nvPicPr>
          <p:cNvPr id="9" name="Picture 8" descr="A black and white image of a person's face&#10;&#10;Description automatically generated with medium confidence">
            <a:extLst>
              <a:ext uri="{FF2B5EF4-FFF2-40B4-BE49-F238E27FC236}">
                <a16:creationId xmlns:a16="http://schemas.microsoft.com/office/drawing/2014/main" id="{8B2F5251-6266-4E69-AD55-47B03D18129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96550" y="4978537"/>
            <a:ext cx="1270000" cy="1526442"/>
          </a:xfrm>
          <a:prstGeom prst="rect">
            <a:avLst/>
          </a:prstGeom>
        </p:spPr>
      </p:pic>
      <p:sp>
        <p:nvSpPr>
          <p:cNvPr id="19" name="Title Placeholder 1">
            <a:extLst>
              <a:ext uri="{FF2B5EF4-FFF2-40B4-BE49-F238E27FC236}">
                <a16:creationId xmlns:a16="http://schemas.microsoft.com/office/drawing/2014/main" id="{FF0EDAE7-6EA0-4E4F-BB18-3835E04D51E9}"/>
              </a:ext>
            </a:extLst>
          </p:cNvPr>
          <p:cNvSpPr>
            <a:spLocks noGrp="1"/>
          </p:cNvSpPr>
          <p:nvPr>
            <p:ph type="title"/>
          </p:nvPr>
        </p:nvSpPr>
        <p:spPr>
          <a:xfrm>
            <a:off x="2897087" y="2105140"/>
            <a:ext cx="6397825" cy="2022078"/>
          </a:xfrm>
          <a:prstGeom prst="rect">
            <a:avLst/>
          </a:prstGeom>
        </p:spPr>
        <p:txBody>
          <a:bodyPr vert="horz" lIns="91440" tIns="45720" rIns="91440" bIns="45720" rtlCol="0" anchor="ctr">
            <a:noAutofit/>
          </a:bodyPr>
          <a:lstStyle>
            <a:lvl1pPr algn="ctr">
              <a:defRPr sz="4800" spc="30" baseline="0">
                <a:solidFill>
                  <a:schemeClr val="bg1"/>
                </a:solidFill>
              </a:defRPr>
            </a:lvl1pPr>
          </a:lstStyle>
          <a:p>
            <a:r>
              <a:rPr lang="en-US"/>
              <a:t>Click to edit Master title style</a:t>
            </a:r>
            <a:endParaRPr lang="nb-NO"/>
          </a:p>
        </p:txBody>
      </p:sp>
      <p:sp>
        <p:nvSpPr>
          <p:cNvPr id="6" name="TextBox 5">
            <a:extLst>
              <a:ext uri="{FF2B5EF4-FFF2-40B4-BE49-F238E27FC236}">
                <a16:creationId xmlns:a16="http://schemas.microsoft.com/office/drawing/2014/main" id="{F7A1C756-6694-45C5-99D1-D38E4830E0B9}"/>
              </a:ext>
            </a:extLst>
          </p:cNvPr>
          <p:cNvSpPr txBox="1"/>
          <p:nvPr userDrawn="1"/>
        </p:nvSpPr>
        <p:spPr>
          <a:xfrm>
            <a:off x="419100" y="6040872"/>
            <a:ext cx="4586903" cy="461665"/>
          </a:xfrm>
          <a:prstGeom prst="rect">
            <a:avLst/>
          </a:prstGeom>
          <a:noFill/>
        </p:spPr>
        <p:txBody>
          <a:bodyPr wrap="square" rtlCol="0">
            <a:spAutoFit/>
          </a:bodyPr>
          <a:lstStyle/>
          <a:p>
            <a:r>
              <a:rPr lang="nb-NO" sz="1200" spc="30" baseline="0">
                <a:solidFill>
                  <a:schemeClr val="bg1"/>
                </a:solidFill>
                <a:latin typeface="+mj-lt"/>
              </a:rPr>
              <a:t>Klima- og miljøinstituttet NILU</a:t>
            </a:r>
          </a:p>
          <a:p>
            <a:r>
              <a:rPr lang="nb-NO" sz="1200" spc="30" baseline="0">
                <a:solidFill>
                  <a:schemeClr val="bg1"/>
                </a:solidFill>
                <a:latin typeface="+mj-lt"/>
              </a:rPr>
              <a:t>En del av forskningsalliansen NORIN</a:t>
            </a:r>
          </a:p>
        </p:txBody>
      </p:sp>
    </p:spTree>
    <p:extLst>
      <p:ext uri="{BB962C8B-B14F-4D97-AF65-F5344CB8AC3E}">
        <p14:creationId xmlns:p14="http://schemas.microsoft.com/office/powerpoint/2010/main" val="2803727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Mellomtittel EN">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50A02A6-6B00-4B84-98BA-B8A10AB9C8E5}"/>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 uri="{96DAC541-7B7A-43D3-8B79-37D633B846F1}">
                <asvg:svgBlip xmlns:asvg="http://schemas.microsoft.com/office/drawing/2016/SVG/main" r:embed="rId3"/>
              </a:ext>
            </a:extLst>
          </a:blip>
          <a:srcRect l="3863" t="-1428" r="39952" b="40553"/>
          <a:stretch/>
        </p:blipFill>
        <p:spPr>
          <a:xfrm>
            <a:off x="0" y="0"/>
            <a:ext cx="12192000" cy="6858000"/>
          </a:xfrm>
          <a:prstGeom prst="rect">
            <a:avLst/>
          </a:prstGeom>
        </p:spPr>
      </p:pic>
      <p:sp>
        <p:nvSpPr>
          <p:cNvPr id="19" name="Title Placeholder 1">
            <a:extLst>
              <a:ext uri="{FF2B5EF4-FFF2-40B4-BE49-F238E27FC236}">
                <a16:creationId xmlns:a16="http://schemas.microsoft.com/office/drawing/2014/main" id="{FF0EDAE7-6EA0-4E4F-BB18-3835E04D51E9}"/>
              </a:ext>
            </a:extLst>
          </p:cNvPr>
          <p:cNvSpPr>
            <a:spLocks noGrp="1"/>
          </p:cNvSpPr>
          <p:nvPr>
            <p:ph type="title"/>
          </p:nvPr>
        </p:nvSpPr>
        <p:spPr>
          <a:xfrm>
            <a:off x="2897087" y="2105140"/>
            <a:ext cx="6397825" cy="2022078"/>
          </a:xfrm>
          <a:prstGeom prst="rect">
            <a:avLst/>
          </a:prstGeom>
        </p:spPr>
        <p:txBody>
          <a:bodyPr vert="horz" lIns="91440" tIns="45720" rIns="91440" bIns="45720" rtlCol="0" anchor="ctr">
            <a:noAutofit/>
          </a:bodyPr>
          <a:lstStyle>
            <a:lvl1pPr algn="ctr">
              <a:defRPr sz="4800" spc="30" baseline="0">
                <a:solidFill>
                  <a:schemeClr val="bg1"/>
                </a:solidFill>
              </a:defRPr>
            </a:lvl1pPr>
          </a:lstStyle>
          <a:p>
            <a:r>
              <a:rPr lang="en-US"/>
              <a:t>Click to edit Master title style</a:t>
            </a:r>
            <a:endParaRPr lang="nb-NO"/>
          </a:p>
        </p:txBody>
      </p:sp>
      <p:sp>
        <p:nvSpPr>
          <p:cNvPr id="6" name="TextBox 5">
            <a:extLst>
              <a:ext uri="{FF2B5EF4-FFF2-40B4-BE49-F238E27FC236}">
                <a16:creationId xmlns:a16="http://schemas.microsoft.com/office/drawing/2014/main" id="{F7A1C756-6694-45C5-99D1-D38E4830E0B9}"/>
              </a:ext>
            </a:extLst>
          </p:cNvPr>
          <p:cNvSpPr txBox="1"/>
          <p:nvPr userDrawn="1"/>
        </p:nvSpPr>
        <p:spPr>
          <a:xfrm>
            <a:off x="419100" y="6040872"/>
            <a:ext cx="4586903" cy="461665"/>
          </a:xfrm>
          <a:prstGeom prst="rect">
            <a:avLst/>
          </a:prstGeom>
          <a:noFill/>
        </p:spPr>
        <p:txBody>
          <a:bodyPr wrap="square" rtlCol="0">
            <a:spAutoFit/>
          </a:bodyPr>
          <a:lstStyle/>
          <a:p>
            <a:r>
              <a:rPr lang="nb-NO" sz="1200" spc="30" baseline="0" dirty="0">
                <a:solidFill>
                  <a:schemeClr val="bg1"/>
                </a:solidFill>
                <a:latin typeface="+mj-lt"/>
              </a:rPr>
              <a:t>The Climate and Environmental Research Institute NILU</a:t>
            </a:r>
          </a:p>
          <a:p>
            <a:r>
              <a:rPr lang="nb-NO" sz="1200" spc="30" baseline="0" dirty="0">
                <a:solidFill>
                  <a:schemeClr val="bg1"/>
                </a:solidFill>
                <a:latin typeface="+mj-lt"/>
              </a:rPr>
              <a:t>A part of the research alliance NORIN</a:t>
            </a:r>
          </a:p>
        </p:txBody>
      </p:sp>
      <p:pic>
        <p:nvPicPr>
          <p:cNvPr id="7" name="Picture 6" descr="A black and white image of a person's face&#10;&#10;Description automatically generated with medium confidence">
            <a:extLst>
              <a:ext uri="{FF2B5EF4-FFF2-40B4-BE49-F238E27FC236}">
                <a16:creationId xmlns:a16="http://schemas.microsoft.com/office/drawing/2014/main" id="{A46935B4-25FF-4333-BABC-2A8CB7F0D39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96550" y="4978537"/>
            <a:ext cx="1270000" cy="1526442"/>
          </a:xfrm>
          <a:prstGeom prst="rect">
            <a:avLst/>
          </a:prstGeom>
        </p:spPr>
      </p:pic>
    </p:spTree>
    <p:extLst>
      <p:ext uri="{BB962C8B-B14F-4D97-AF65-F5344CB8AC3E}">
        <p14:creationId xmlns:p14="http://schemas.microsoft.com/office/powerpoint/2010/main" val="2058096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ellomtittel, undertittel">
    <p:bg>
      <p:bgPr>
        <a:solidFill>
          <a:schemeClr val="accent1"/>
        </a:solidFill>
        <a:effectLst/>
      </p:bgPr>
    </p:bg>
    <p:spTree>
      <p:nvGrpSpPr>
        <p:cNvPr id="1" name=""/>
        <p:cNvGrpSpPr/>
        <p:nvPr/>
      </p:nvGrpSpPr>
      <p:grpSpPr>
        <a:xfrm>
          <a:off x="0" y="0"/>
          <a:ext cx="0" cy="0"/>
          <a:chOff x="0" y="0"/>
          <a:chExt cx="0" cy="0"/>
        </a:xfrm>
      </p:grpSpPr>
      <p:pic>
        <p:nvPicPr>
          <p:cNvPr id="11" name="Picture 10" descr="A black and white image of a person's face&#10;&#10;Description automatically generated with medium confidence">
            <a:extLst>
              <a:ext uri="{FF2B5EF4-FFF2-40B4-BE49-F238E27FC236}">
                <a16:creationId xmlns:a16="http://schemas.microsoft.com/office/drawing/2014/main" id="{9151B24F-443D-4B1B-8395-F4C1067720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96550" y="419204"/>
            <a:ext cx="1270000" cy="1526442"/>
          </a:xfrm>
          <a:prstGeom prst="rect">
            <a:avLst/>
          </a:prstGeom>
        </p:spPr>
      </p:pic>
      <p:sp>
        <p:nvSpPr>
          <p:cNvPr id="19" name="Title Placeholder 1">
            <a:extLst>
              <a:ext uri="{FF2B5EF4-FFF2-40B4-BE49-F238E27FC236}">
                <a16:creationId xmlns:a16="http://schemas.microsoft.com/office/drawing/2014/main" id="{FF0EDAE7-6EA0-4E4F-BB18-3835E04D51E9}"/>
              </a:ext>
            </a:extLst>
          </p:cNvPr>
          <p:cNvSpPr>
            <a:spLocks noGrp="1"/>
          </p:cNvSpPr>
          <p:nvPr>
            <p:ph type="title"/>
          </p:nvPr>
        </p:nvSpPr>
        <p:spPr>
          <a:xfrm>
            <a:off x="804247" y="1959312"/>
            <a:ext cx="7933353" cy="898188"/>
          </a:xfrm>
          <a:prstGeom prst="rect">
            <a:avLst/>
          </a:prstGeom>
        </p:spPr>
        <p:txBody>
          <a:bodyPr vert="horz" lIns="91440" tIns="45720" rIns="91440" bIns="45720" rtlCol="0" anchor="b">
            <a:noAutofit/>
          </a:bodyPr>
          <a:lstStyle>
            <a:lvl1pPr algn="l">
              <a:defRPr sz="4800" spc="30" baseline="0">
                <a:solidFill>
                  <a:schemeClr val="bg1"/>
                </a:solidFill>
              </a:defRPr>
            </a:lvl1pPr>
          </a:lstStyle>
          <a:p>
            <a:r>
              <a:rPr lang="en-US"/>
              <a:t>Click to edit Master title style</a:t>
            </a:r>
            <a:endParaRPr lang="nb-NO"/>
          </a:p>
        </p:txBody>
      </p:sp>
      <p:sp>
        <p:nvSpPr>
          <p:cNvPr id="5" name="Title Placeholder 1">
            <a:extLst>
              <a:ext uri="{FF2B5EF4-FFF2-40B4-BE49-F238E27FC236}">
                <a16:creationId xmlns:a16="http://schemas.microsoft.com/office/drawing/2014/main" id="{1CAADE36-9E9A-4BE3-AB1B-FFEDF919D64F}"/>
              </a:ext>
            </a:extLst>
          </p:cNvPr>
          <p:cNvSpPr txBox="1">
            <a:spLocks/>
          </p:cNvSpPr>
          <p:nvPr userDrawn="1"/>
        </p:nvSpPr>
        <p:spPr>
          <a:xfrm>
            <a:off x="804246" y="2857500"/>
            <a:ext cx="7933353" cy="8981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b="0" kern="1200">
                <a:solidFill>
                  <a:schemeClr val="bg1"/>
                </a:solidFill>
                <a:latin typeface="Yu Gothic UI Semilight" panose="020B0400000000000000" pitchFamily="34" charset="-128"/>
                <a:ea typeface="Yu Gothic UI Semilight" panose="020B0400000000000000" pitchFamily="34" charset="-128"/>
                <a:cs typeface="Leelawadee UI" panose="020B0502040204020203" pitchFamily="34" charset="-34"/>
              </a:defRPr>
            </a:lvl1pPr>
          </a:lstStyle>
          <a:p>
            <a:endParaRPr lang="nb-NO" spc="30" baseline="0"/>
          </a:p>
        </p:txBody>
      </p:sp>
      <p:sp>
        <p:nvSpPr>
          <p:cNvPr id="6" name="Text Placeholder 5">
            <a:extLst>
              <a:ext uri="{FF2B5EF4-FFF2-40B4-BE49-F238E27FC236}">
                <a16:creationId xmlns:a16="http://schemas.microsoft.com/office/drawing/2014/main" id="{3C805671-E1E8-4AAA-8000-A1F5924A4ADF}"/>
              </a:ext>
            </a:extLst>
          </p:cNvPr>
          <p:cNvSpPr>
            <a:spLocks noGrp="1"/>
          </p:cNvSpPr>
          <p:nvPr>
            <p:ph type="body" sz="quarter" idx="10"/>
          </p:nvPr>
        </p:nvSpPr>
        <p:spPr>
          <a:xfrm>
            <a:off x="804245" y="2857500"/>
            <a:ext cx="6980855" cy="567988"/>
          </a:xfrm>
        </p:spPr>
        <p:txBody>
          <a:bodyPr>
            <a:noAutofit/>
          </a:bodyPr>
          <a:lstStyle>
            <a:lvl1pPr marL="0" indent="0">
              <a:buNone/>
              <a:defRPr sz="2400" spc="30" baseline="0">
                <a:solidFill>
                  <a:schemeClr val="bg1"/>
                </a:solidFill>
                <a:latin typeface="+mj-lt"/>
              </a:defRPr>
            </a:lvl1pPr>
          </a:lstStyle>
          <a:p>
            <a:pPr lvl="0"/>
            <a:r>
              <a:rPr lang="en-US"/>
              <a:t>Click to edit Master text styles</a:t>
            </a:r>
          </a:p>
        </p:txBody>
      </p:sp>
      <p:sp>
        <p:nvSpPr>
          <p:cNvPr id="9" name="TextBox 8">
            <a:extLst>
              <a:ext uri="{FF2B5EF4-FFF2-40B4-BE49-F238E27FC236}">
                <a16:creationId xmlns:a16="http://schemas.microsoft.com/office/drawing/2014/main" id="{7EE19739-6ED1-44B1-B126-23AFBFEFF982}"/>
              </a:ext>
            </a:extLst>
          </p:cNvPr>
          <p:cNvSpPr txBox="1"/>
          <p:nvPr userDrawn="1"/>
        </p:nvSpPr>
        <p:spPr>
          <a:xfrm>
            <a:off x="762486" y="5747424"/>
            <a:ext cx="4586903" cy="461665"/>
          </a:xfrm>
          <a:prstGeom prst="rect">
            <a:avLst/>
          </a:prstGeom>
          <a:noFill/>
        </p:spPr>
        <p:txBody>
          <a:bodyPr wrap="square" rtlCol="0">
            <a:spAutoFit/>
          </a:bodyPr>
          <a:lstStyle/>
          <a:p>
            <a:r>
              <a:rPr lang="nb-NO" sz="1200" spc="30" baseline="0">
                <a:solidFill>
                  <a:schemeClr val="bg1"/>
                </a:solidFill>
                <a:latin typeface="+mj-lt"/>
              </a:rPr>
              <a:t>Klima- og miljøinstituttet NILU</a:t>
            </a:r>
          </a:p>
          <a:p>
            <a:r>
              <a:rPr lang="nb-NO" sz="1200" spc="30" baseline="0">
                <a:solidFill>
                  <a:schemeClr val="bg1"/>
                </a:solidFill>
                <a:latin typeface="+mj-lt"/>
              </a:rPr>
              <a:t>En del av forskningsalliansen NORIN</a:t>
            </a:r>
          </a:p>
        </p:txBody>
      </p:sp>
      <p:pic>
        <p:nvPicPr>
          <p:cNvPr id="10" name="Graphic 9">
            <a:extLst>
              <a:ext uri="{FF2B5EF4-FFF2-40B4-BE49-F238E27FC236}">
                <a16:creationId xmlns:a16="http://schemas.microsoft.com/office/drawing/2014/main" id="{56E1318A-A41A-4E5F-A25B-B54524EC3BB2}"/>
              </a:ext>
            </a:extLst>
          </p:cNvPr>
          <p:cNvPicPr>
            <a:picLocks noChangeAspect="1"/>
          </p:cNvPicPr>
          <p:nvPr userDrawn="1"/>
        </p:nvPicPr>
        <p:blipFill rotWithShape="1">
          <a:blip r:embed="rId3" cstate="email">
            <a:alphaModFix amt="50000"/>
            <a:extLst>
              <a:ext uri="{28A0092B-C50C-407E-A947-70E740481C1C}">
                <a14:useLocalDpi xmlns:a14="http://schemas.microsoft.com/office/drawing/2010/main"/>
              </a:ext>
              <a:ext uri="{96DAC541-7B7A-43D3-8B79-37D633B846F1}">
                <asvg:svgBlip xmlns:asvg="http://schemas.microsoft.com/office/drawing/2016/SVG/main" r:embed="rId4"/>
              </a:ext>
            </a:extLst>
          </a:blip>
          <a:srcRect l="3863" t="-1427" r="52834" b="63888"/>
          <a:stretch/>
        </p:blipFill>
        <p:spPr>
          <a:xfrm>
            <a:off x="2795173" y="2628900"/>
            <a:ext cx="9396827" cy="4229100"/>
          </a:xfrm>
          <a:prstGeom prst="rect">
            <a:avLst/>
          </a:prstGeom>
        </p:spPr>
      </p:pic>
    </p:spTree>
    <p:extLst>
      <p:ext uri="{BB962C8B-B14F-4D97-AF65-F5344CB8AC3E}">
        <p14:creationId xmlns:p14="http://schemas.microsoft.com/office/powerpoint/2010/main" val="947354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ellomtittel, undertittel EN">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50A02A6-6B00-4B84-98BA-B8A10AB9C8E5}"/>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 uri="{96DAC541-7B7A-43D3-8B79-37D633B846F1}">
                <asvg:svgBlip xmlns:asvg="http://schemas.microsoft.com/office/drawing/2016/SVG/main" r:embed="rId3"/>
              </a:ext>
            </a:extLst>
          </a:blip>
          <a:srcRect l="3863" t="-1427" r="52834" b="63888"/>
          <a:stretch/>
        </p:blipFill>
        <p:spPr>
          <a:xfrm>
            <a:off x="2795173" y="2628900"/>
            <a:ext cx="9396827" cy="4229100"/>
          </a:xfrm>
          <a:prstGeom prst="rect">
            <a:avLst/>
          </a:prstGeom>
        </p:spPr>
      </p:pic>
      <p:sp>
        <p:nvSpPr>
          <p:cNvPr id="19" name="Title Placeholder 1">
            <a:extLst>
              <a:ext uri="{FF2B5EF4-FFF2-40B4-BE49-F238E27FC236}">
                <a16:creationId xmlns:a16="http://schemas.microsoft.com/office/drawing/2014/main" id="{FF0EDAE7-6EA0-4E4F-BB18-3835E04D51E9}"/>
              </a:ext>
            </a:extLst>
          </p:cNvPr>
          <p:cNvSpPr>
            <a:spLocks noGrp="1"/>
          </p:cNvSpPr>
          <p:nvPr>
            <p:ph type="title"/>
          </p:nvPr>
        </p:nvSpPr>
        <p:spPr>
          <a:xfrm>
            <a:off x="804247" y="1959312"/>
            <a:ext cx="7933353" cy="898188"/>
          </a:xfrm>
          <a:prstGeom prst="rect">
            <a:avLst/>
          </a:prstGeom>
        </p:spPr>
        <p:txBody>
          <a:bodyPr vert="horz" lIns="91440" tIns="45720" rIns="91440" bIns="45720" rtlCol="0" anchor="b">
            <a:noAutofit/>
          </a:bodyPr>
          <a:lstStyle>
            <a:lvl1pPr algn="l">
              <a:defRPr sz="4800" spc="30" baseline="0">
                <a:solidFill>
                  <a:schemeClr val="bg1"/>
                </a:solidFill>
              </a:defRPr>
            </a:lvl1pPr>
          </a:lstStyle>
          <a:p>
            <a:r>
              <a:rPr lang="en-US"/>
              <a:t>Click to edit Master title style</a:t>
            </a:r>
            <a:endParaRPr lang="nb-NO"/>
          </a:p>
        </p:txBody>
      </p:sp>
      <p:sp>
        <p:nvSpPr>
          <p:cNvPr id="5" name="Title Placeholder 1">
            <a:extLst>
              <a:ext uri="{FF2B5EF4-FFF2-40B4-BE49-F238E27FC236}">
                <a16:creationId xmlns:a16="http://schemas.microsoft.com/office/drawing/2014/main" id="{1CAADE36-9E9A-4BE3-AB1B-FFEDF919D64F}"/>
              </a:ext>
            </a:extLst>
          </p:cNvPr>
          <p:cNvSpPr txBox="1">
            <a:spLocks/>
          </p:cNvSpPr>
          <p:nvPr userDrawn="1"/>
        </p:nvSpPr>
        <p:spPr>
          <a:xfrm>
            <a:off x="804246" y="2857500"/>
            <a:ext cx="7933353" cy="8981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b="0" kern="1200">
                <a:solidFill>
                  <a:schemeClr val="bg1"/>
                </a:solidFill>
                <a:latin typeface="Yu Gothic UI Semilight" panose="020B0400000000000000" pitchFamily="34" charset="-128"/>
                <a:ea typeface="Yu Gothic UI Semilight" panose="020B0400000000000000" pitchFamily="34" charset="-128"/>
                <a:cs typeface="Leelawadee UI" panose="020B0502040204020203" pitchFamily="34" charset="-34"/>
              </a:defRPr>
            </a:lvl1pPr>
          </a:lstStyle>
          <a:p>
            <a:endParaRPr lang="nb-NO" spc="30" baseline="0"/>
          </a:p>
        </p:txBody>
      </p:sp>
      <p:sp>
        <p:nvSpPr>
          <p:cNvPr id="6" name="Text Placeholder 5">
            <a:extLst>
              <a:ext uri="{FF2B5EF4-FFF2-40B4-BE49-F238E27FC236}">
                <a16:creationId xmlns:a16="http://schemas.microsoft.com/office/drawing/2014/main" id="{3C805671-E1E8-4AAA-8000-A1F5924A4ADF}"/>
              </a:ext>
            </a:extLst>
          </p:cNvPr>
          <p:cNvSpPr>
            <a:spLocks noGrp="1"/>
          </p:cNvSpPr>
          <p:nvPr>
            <p:ph type="body" sz="quarter" idx="10"/>
          </p:nvPr>
        </p:nvSpPr>
        <p:spPr>
          <a:xfrm>
            <a:off x="804245" y="2857500"/>
            <a:ext cx="6980855" cy="567988"/>
          </a:xfrm>
        </p:spPr>
        <p:txBody>
          <a:bodyPr>
            <a:noAutofit/>
          </a:bodyPr>
          <a:lstStyle>
            <a:lvl1pPr marL="0" indent="0">
              <a:buNone/>
              <a:defRPr sz="2400" spc="30" baseline="0">
                <a:solidFill>
                  <a:schemeClr val="bg1"/>
                </a:solidFill>
                <a:latin typeface="+mj-lt"/>
              </a:defRPr>
            </a:lvl1pPr>
          </a:lstStyle>
          <a:p>
            <a:pPr lvl="0"/>
            <a:r>
              <a:rPr lang="en-US"/>
              <a:t>Click to edit Master text styles</a:t>
            </a:r>
          </a:p>
        </p:txBody>
      </p:sp>
      <p:sp>
        <p:nvSpPr>
          <p:cNvPr id="9" name="TextBox 8">
            <a:extLst>
              <a:ext uri="{FF2B5EF4-FFF2-40B4-BE49-F238E27FC236}">
                <a16:creationId xmlns:a16="http://schemas.microsoft.com/office/drawing/2014/main" id="{7EE19739-6ED1-44B1-B126-23AFBFEFF982}"/>
              </a:ext>
            </a:extLst>
          </p:cNvPr>
          <p:cNvSpPr txBox="1"/>
          <p:nvPr userDrawn="1"/>
        </p:nvSpPr>
        <p:spPr>
          <a:xfrm>
            <a:off x="762486" y="5747424"/>
            <a:ext cx="4586903" cy="461665"/>
          </a:xfrm>
          <a:prstGeom prst="rect">
            <a:avLst/>
          </a:prstGeom>
          <a:noFill/>
        </p:spPr>
        <p:txBody>
          <a:bodyPr wrap="square" rtlCol="0">
            <a:spAutoFit/>
          </a:bodyPr>
          <a:lstStyle/>
          <a:p>
            <a:r>
              <a:rPr lang="nb-NO" sz="1200" spc="30" baseline="0" dirty="0">
                <a:solidFill>
                  <a:schemeClr val="bg1"/>
                </a:solidFill>
                <a:latin typeface="+mj-lt"/>
              </a:rPr>
              <a:t>The Climate and Environmental Research Institute NILU</a:t>
            </a:r>
          </a:p>
          <a:p>
            <a:r>
              <a:rPr lang="nb-NO" sz="1200" spc="30" baseline="0" dirty="0">
                <a:solidFill>
                  <a:schemeClr val="bg1"/>
                </a:solidFill>
                <a:latin typeface="+mj-lt"/>
              </a:rPr>
              <a:t>A part of the research alliance NORIN</a:t>
            </a:r>
          </a:p>
        </p:txBody>
      </p:sp>
      <p:pic>
        <p:nvPicPr>
          <p:cNvPr id="11" name="Picture 10" descr="A black and white image of a person's face&#10;&#10;Description automatically generated with medium confidence">
            <a:extLst>
              <a:ext uri="{FF2B5EF4-FFF2-40B4-BE49-F238E27FC236}">
                <a16:creationId xmlns:a16="http://schemas.microsoft.com/office/drawing/2014/main" id="{1DE3E13B-DF71-48FE-9F26-48E80B4EB81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96550" y="419204"/>
            <a:ext cx="1270000" cy="1526442"/>
          </a:xfrm>
          <a:prstGeom prst="rect">
            <a:avLst/>
          </a:prstGeom>
        </p:spPr>
      </p:pic>
    </p:spTree>
    <p:extLst>
      <p:ext uri="{BB962C8B-B14F-4D97-AF65-F5344CB8AC3E}">
        <p14:creationId xmlns:p14="http://schemas.microsoft.com/office/powerpoint/2010/main" val="493690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Mellomtittel, undertittel 2">
    <p:bg>
      <p:bgPr>
        <a:solidFill>
          <a:schemeClr val="accent1"/>
        </a:solidFill>
        <a:effectLst/>
      </p:bgPr>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FF0EDAE7-6EA0-4E4F-BB18-3835E04D51E9}"/>
              </a:ext>
            </a:extLst>
          </p:cNvPr>
          <p:cNvSpPr>
            <a:spLocks noGrp="1"/>
          </p:cNvSpPr>
          <p:nvPr>
            <p:ph type="title"/>
          </p:nvPr>
        </p:nvSpPr>
        <p:spPr>
          <a:xfrm>
            <a:off x="804247" y="1959312"/>
            <a:ext cx="6307753" cy="898188"/>
          </a:xfrm>
          <a:prstGeom prst="rect">
            <a:avLst/>
          </a:prstGeom>
        </p:spPr>
        <p:txBody>
          <a:bodyPr vert="horz" lIns="91440" tIns="45720" rIns="91440" bIns="45720" rtlCol="0" anchor="b">
            <a:noAutofit/>
          </a:bodyPr>
          <a:lstStyle>
            <a:lvl1pPr algn="l">
              <a:defRPr sz="4800" spc="30" baseline="0">
                <a:solidFill>
                  <a:schemeClr val="bg1"/>
                </a:solidFill>
              </a:defRPr>
            </a:lvl1pPr>
          </a:lstStyle>
          <a:p>
            <a:r>
              <a:rPr lang="en-US"/>
              <a:t>Click to edit Master title style</a:t>
            </a:r>
            <a:endParaRPr lang="nb-NO"/>
          </a:p>
        </p:txBody>
      </p:sp>
      <p:sp>
        <p:nvSpPr>
          <p:cNvPr id="5" name="Title Placeholder 1">
            <a:extLst>
              <a:ext uri="{FF2B5EF4-FFF2-40B4-BE49-F238E27FC236}">
                <a16:creationId xmlns:a16="http://schemas.microsoft.com/office/drawing/2014/main" id="{1CAADE36-9E9A-4BE3-AB1B-FFEDF919D64F}"/>
              </a:ext>
            </a:extLst>
          </p:cNvPr>
          <p:cNvSpPr txBox="1">
            <a:spLocks/>
          </p:cNvSpPr>
          <p:nvPr userDrawn="1"/>
        </p:nvSpPr>
        <p:spPr>
          <a:xfrm>
            <a:off x="804246" y="2857500"/>
            <a:ext cx="7933353" cy="8981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b="0" kern="1200">
                <a:solidFill>
                  <a:schemeClr val="bg1"/>
                </a:solidFill>
                <a:latin typeface="Yu Gothic UI Semilight" panose="020B0400000000000000" pitchFamily="34" charset="-128"/>
                <a:ea typeface="Yu Gothic UI Semilight" panose="020B0400000000000000" pitchFamily="34" charset="-128"/>
                <a:cs typeface="Leelawadee UI" panose="020B0502040204020203" pitchFamily="34" charset="-34"/>
              </a:defRPr>
            </a:lvl1pPr>
          </a:lstStyle>
          <a:p>
            <a:endParaRPr lang="nb-NO" spc="30" baseline="0"/>
          </a:p>
        </p:txBody>
      </p:sp>
      <p:sp>
        <p:nvSpPr>
          <p:cNvPr id="6" name="Text Placeholder 5">
            <a:extLst>
              <a:ext uri="{FF2B5EF4-FFF2-40B4-BE49-F238E27FC236}">
                <a16:creationId xmlns:a16="http://schemas.microsoft.com/office/drawing/2014/main" id="{3C805671-E1E8-4AAA-8000-A1F5924A4ADF}"/>
              </a:ext>
            </a:extLst>
          </p:cNvPr>
          <p:cNvSpPr>
            <a:spLocks noGrp="1"/>
          </p:cNvSpPr>
          <p:nvPr>
            <p:ph type="body" sz="quarter" idx="10"/>
          </p:nvPr>
        </p:nvSpPr>
        <p:spPr>
          <a:xfrm>
            <a:off x="804245" y="2857500"/>
            <a:ext cx="6307753" cy="567988"/>
          </a:xfrm>
        </p:spPr>
        <p:txBody>
          <a:bodyPr>
            <a:noAutofit/>
          </a:bodyPr>
          <a:lstStyle>
            <a:lvl1pPr marL="0" indent="0">
              <a:buNone/>
              <a:defRPr sz="2400" spc="30" baseline="0">
                <a:solidFill>
                  <a:schemeClr val="bg1"/>
                </a:solidFill>
                <a:latin typeface="+mj-lt"/>
              </a:defRPr>
            </a:lvl1pPr>
          </a:lstStyle>
          <a:p>
            <a:pPr lvl="0"/>
            <a:r>
              <a:rPr lang="en-US"/>
              <a:t>Click to edit Master text styles</a:t>
            </a:r>
          </a:p>
        </p:txBody>
      </p:sp>
      <p:pic>
        <p:nvPicPr>
          <p:cNvPr id="7" name="Graphic 6">
            <a:extLst>
              <a:ext uri="{FF2B5EF4-FFF2-40B4-BE49-F238E27FC236}">
                <a16:creationId xmlns:a16="http://schemas.microsoft.com/office/drawing/2014/main" id="{E7109A50-FD34-440B-9A59-3C52F20FCA5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3063411"/>
            <a:ext cx="12192001" cy="3794589"/>
          </a:xfrm>
          <a:prstGeom prst="rect">
            <a:avLst/>
          </a:prstGeom>
        </p:spPr>
      </p:pic>
      <p:pic>
        <p:nvPicPr>
          <p:cNvPr id="8" name="Picture 7" descr="A black and white image of a person's face&#10;&#10;Description automatically generated with medium confidence">
            <a:extLst>
              <a:ext uri="{FF2B5EF4-FFF2-40B4-BE49-F238E27FC236}">
                <a16:creationId xmlns:a16="http://schemas.microsoft.com/office/drawing/2014/main" id="{00BCB1C0-4A32-4EB7-B5FA-DB57F3E58F7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96550" y="419204"/>
            <a:ext cx="1270000" cy="1526442"/>
          </a:xfrm>
          <a:prstGeom prst="rect">
            <a:avLst/>
          </a:prstGeom>
        </p:spPr>
      </p:pic>
    </p:spTree>
    <p:extLst>
      <p:ext uri="{BB962C8B-B14F-4D97-AF65-F5344CB8AC3E}">
        <p14:creationId xmlns:p14="http://schemas.microsoft.com/office/powerpoint/2010/main" val="226330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kst, grafisk 2">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199" y="1014413"/>
            <a:ext cx="7172325" cy="785813"/>
          </a:xfrm>
          <a:prstGeom prst="rect">
            <a:avLst/>
          </a:prstGeom>
        </p:spPr>
        <p:txBody>
          <a:bodyPr vert="horz" lIns="91440" tIns="45720" rIns="91440" bIns="45720" rtlCol="0" anchor="t">
            <a:normAutofit/>
          </a:bodyPr>
          <a:lstStyle>
            <a:lvl1pPr>
              <a:defRPr sz="36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7DE38F4D-2064-4FF4-8027-EC8B0F93A254}"/>
              </a:ext>
            </a:extLst>
          </p:cNvPr>
          <p:cNvSpPr>
            <a:spLocks noGrp="1"/>
          </p:cNvSpPr>
          <p:nvPr>
            <p:ph type="body" sz="quarter" idx="10"/>
          </p:nvPr>
        </p:nvSpPr>
        <p:spPr>
          <a:xfrm>
            <a:off x="838199" y="685800"/>
            <a:ext cx="7172325" cy="323850"/>
          </a:xfrm>
        </p:spPr>
        <p:txBody>
          <a:bodyPr anchor="b">
            <a:noAutofit/>
          </a:bodyPr>
          <a:lstStyle>
            <a:lvl1pPr marL="0" indent="0">
              <a:buNone/>
              <a:defRPr sz="1800">
                <a:solidFill>
                  <a:schemeClr val="accent1"/>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200" y="2152650"/>
            <a:ext cx="7172324" cy="4019550"/>
          </a:xfrm>
        </p:spPr>
        <p:txBody>
          <a:bodyPr>
            <a:normAutofit/>
          </a:bodyPr>
          <a:lstStyle>
            <a:lvl1pPr>
              <a:buClr>
                <a:schemeClr val="accent1"/>
              </a:buClr>
              <a:defRPr sz="1600"/>
            </a:lvl1pPr>
          </a:lstStyle>
          <a:p>
            <a:pPr lvl="0"/>
            <a:r>
              <a:rPr lang="en-US"/>
              <a:t>Click to edit Master text styles</a:t>
            </a:r>
          </a:p>
        </p:txBody>
      </p:sp>
      <p:pic>
        <p:nvPicPr>
          <p:cNvPr id="8" name="Graphic 7">
            <a:extLst>
              <a:ext uri="{FF2B5EF4-FFF2-40B4-BE49-F238E27FC236}">
                <a16:creationId xmlns:a16="http://schemas.microsoft.com/office/drawing/2014/main" id="{671A25FA-D681-4B87-8F64-C496DB4494E8}"/>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6200000">
            <a:off x="7694572" y="2360571"/>
            <a:ext cx="6857999" cy="2136857"/>
          </a:xfrm>
          <a:prstGeom prst="rect">
            <a:avLst/>
          </a:prstGeom>
        </p:spPr>
      </p:pic>
    </p:spTree>
    <p:extLst>
      <p:ext uri="{BB962C8B-B14F-4D97-AF65-F5344CB8AC3E}">
        <p14:creationId xmlns:p14="http://schemas.microsoft.com/office/powerpoint/2010/main" val="496955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kst, grafisk">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199" y="1014413"/>
            <a:ext cx="7172325" cy="785813"/>
          </a:xfrm>
          <a:prstGeom prst="rect">
            <a:avLst/>
          </a:prstGeom>
        </p:spPr>
        <p:txBody>
          <a:bodyPr vert="horz" lIns="91440" tIns="45720" rIns="91440" bIns="45720" rtlCol="0" anchor="t">
            <a:normAutofit/>
          </a:bodyPr>
          <a:lstStyle>
            <a:lvl1pPr>
              <a:defRPr sz="36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7DE38F4D-2064-4FF4-8027-EC8B0F93A254}"/>
              </a:ext>
            </a:extLst>
          </p:cNvPr>
          <p:cNvSpPr>
            <a:spLocks noGrp="1"/>
          </p:cNvSpPr>
          <p:nvPr>
            <p:ph type="body" sz="quarter" idx="10"/>
          </p:nvPr>
        </p:nvSpPr>
        <p:spPr>
          <a:xfrm>
            <a:off x="838199" y="685800"/>
            <a:ext cx="7172325" cy="323850"/>
          </a:xfrm>
        </p:spPr>
        <p:txBody>
          <a:bodyPr anchor="b">
            <a:noAutofit/>
          </a:bodyPr>
          <a:lstStyle>
            <a:lvl1pPr marL="0" indent="0">
              <a:buNone/>
              <a:defRPr sz="1800">
                <a:solidFill>
                  <a:schemeClr val="accent1"/>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200" y="2152650"/>
            <a:ext cx="7172324" cy="4019550"/>
          </a:xfrm>
        </p:spPr>
        <p:txBody>
          <a:bodyPr>
            <a:normAutofit/>
          </a:bodyPr>
          <a:lstStyle>
            <a:lvl1pPr>
              <a:spcBef>
                <a:spcPts val="0"/>
              </a:spcBef>
              <a:buClr>
                <a:schemeClr val="accent1"/>
              </a:buClr>
              <a:defRPr sz="1600"/>
            </a:lvl1pPr>
            <a:lvl2pPr>
              <a:defRPr/>
            </a:lvl2pPr>
          </a:lstStyle>
          <a:p>
            <a:pPr lvl="0"/>
            <a:r>
              <a:rPr lang="en-US"/>
              <a:t>Click to edit Master text styles</a:t>
            </a:r>
          </a:p>
        </p:txBody>
      </p:sp>
      <p:pic>
        <p:nvPicPr>
          <p:cNvPr id="7" name="Graphic 6">
            <a:extLst>
              <a:ext uri="{FF2B5EF4-FFF2-40B4-BE49-F238E27FC236}">
                <a16:creationId xmlns:a16="http://schemas.microsoft.com/office/drawing/2014/main" id="{24D13202-F18E-4938-9D46-7CA64E6F96DC}"/>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 uri="{96DAC541-7B7A-43D3-8B79-37D633B846F1}">
                <asvg:svgBlip xmlns:asvg="http://schemas.microsoft.com/office/drawing/2016/SVG/main" r:embed="rId3"/>
              </a:ext>
            </a:extLst>
          </a:blip>
          <a:srcRect l="3863" t="-1427" r="50147" b="63888"/>
          <a:stretch/>
        </p:blipFill>
        <p:spPr>
          <a:xfrm rot="16200000" flipH="1">
            <a:off x="7308804" y="1974803"/>
            <a:ext cx="6858000" cy="2908393"/>
          </a:xfrm>
          <a:prstGeom prst="rect">
            <a:avLst/>
          </a:prstGeom>
        </p:spPr>
      </p:pic>
    </p:spTree>
    <p:extLst>
      <p:ext uri="{BB962C8B-B14F-4D97-AF65-F5344CB8AC3E}">
        <p14:creationId xmlns:p14="http://schemas.microsoft.com/office/powerpoint/2010/main" val="3125404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10144124"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9" y="1933575"/>
            <a:ext cx="10144125" cy="4286250"/>
          </a:xfrm>
        </p:spPr>
        <p:txBody>
          <a:bodyPr>
            <a:normAutofit/>
          </a:bodyPr>
          <a:lstStyle>
            <a:lvl1pPr>
              <a:buClr>
                <a:schemeClr val="accent1"/>
              </a:buClr>
              <a:defRPr sz="1600"/>
            </a:lvl1pPr>
          </a:lstStyle>
          <a:p>
            <a:pPr lvl="0"/>
            <a:r>
              <a:rPr lang="en-US"/>
              <a:t>Click to edit Master text styles</a:t>
            </a:r>
          </a:p>
        </p:txBody>
      </p:sp>
      <p:pic>
        <p:nvPicPr>
          <p:cNvPr id="5" name="Picture 4">
            <a:extLst>
              <a:ext uri="{FF2B5EF4-FFF2-40B4-BE49-F238E27FC236}">
                <a16:creationId xmlns:a16="http://schemas.microsoft.com/office/drawing/2014/main" id="{E71C28BF-9DA7-48F9-AB69-E8D27ED92F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0437" y="5790306"/>
            <a:ext cx="586585" cy="708790"/>
          </a:xfrm>
          <a:prstGeom prst="rect">
            <a:avLst/>
          </a:prstGeom>
        </p:spPr>
      </p:pic>
    </p:spTree>
    <p:extLst>
      <p:ext uri="{BB962C8B-B14F-4D97-AF65-F5344CB8AC3E}">
        <p14:creationId xmlns:p14="http://schemas.microsoft.com/office/powerpoint/2010/main" val="4158168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kst, uten logo">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10144124"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9" y="1933575"/>
            <a:ext cx="10144125" cy="4286250"/>
          </a:xfrm>
        </p:spPr>
        <p:txBody>
          <a:bodyPr>
            <a:normAutofit/>
          </a:bodyPr>
          <a:lstStyle>
            <a:lvl1pPr>
              <a:buClr>
                <a:schemeClr val="accent1"/>
              </a:buClr>
              <a:defRPr sz="1600"/>
            </a:lvl1pPr>
          </a:lstStyle>
          <a:p>
            <a:pPr lvl="0"/>
            <a:r>
              <a:rPr lang="en-US"/>
              <a:t>Click to edit Master text styles</a:t>
            </a:r>
          </a:p>
        </p:txBody>
      </p:sp>
    </p:spTree>
    <p:extLst>
      <p:ext uri="{BB962C8B-B14F-4D97-AF65-F5344CB8AC3E}">
        <p14:creationId xmlns:p14="http://schemas.microsoft.com/office/powerpoint/2010/main" val="976638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kolonner">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10144124"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9" y="1933575"/>
            <a:ext cx="4886324" cy="4286250"/>
          </a:xfrm>
        </p:spPr>
        <p:txBody>
          <a:bodyPr>
            <a:normAutofit/>
          </a:bodyPr>
          <a:lstStyle>
            <a:lvl1pPr>
              <a:lnSpc>
                <a:spcPct val="120000"/>
              </a:lnSpc>
              <a:buClr>
                <a:schemeClr val="accent1"/>
              </a:buClr>
              <a:defRPr sz="1600"/>
            </a:lvl1pPr>
            <a:lvl2pPr>
              <a:lnSpc>
                <a:spcPct val="100000"/>
              </a:lnSpc>
              <a:defRPr/>
            </a:lvl2pPr>
            <a:lvl3pPr marL="914400" indent="0">
              <a:buNone/>
              <a:defRPr/>
            </a:lvl3pPr>
          </a:lstStyle>
          <a:p>
            <a:pPr lvl="0"/>
            <a:r>
              <a:rPr lang="en-US"/>
              <a:t>Click to edit Master text styles</a:t>
            </a:r>
          </a:p>
        </p:txBody>
      </p:sp>
      <p:sp>
        <p:nvSpPr>
          <p:cNvPr id="5" name="Text Placeholder 3">
            <a:extLst>
              <a:ext uri="{FF2B5EF4-FFF2-40B4-BE49-F238E27FC236}">
                <a16:creationId xmlns:a16="http://schemas.microsoft.com/office/drawing/2014/main" id="{4CA6B554-A641-4C73-8A43-485619DC581F}"/>
              </a:ext>
            </a:extLst>
          </p:cNvPr>
          <p:cNvSpPr>
            <a:spLocks noGrp="1"/>
          </p:cNvSpPr>
          <p:nvPr>
            <p:ph type="body" sz="quarter" idx="12"/>
          </p:nvPr>
        </p:nvSpPr>
        <p:spPr>
          <a:xfrm>
            <a:off x="6096000" y="1933575"/>
            <a:ext cx="4886324" cy="4286250"/>
          </a:xfrm>
        </p:spPr>
        <p:txBody>
          <a:bodyPr>
            <a:normAutofit/>
          </a:bodyPr>
          <a:lstStyle>
            <a:lvl1pPr>
              <a:lnSpc>
                <a:spcPct val="120000"/>
              </a:lnSpc>
              <a:buClr>
                <a:schemeClr val="accent1"/>
              </a:buClr>
              <a:defRPr sz="1600"/>
            </a:lvl1pPr>
          </a:lstStyle>
          <a:p>
            <a:pPr lvl="0"/>
            <a:r>
              <a:rPr lang="en-US"/>
              <a:t>Click to edit Master text styles</a:t>
            </a:r>
          </a:p>
        </p:txBody>
      </p:sp>
      <p:pic>
        <p:nvPicPr>
          <p:cNvPr id="7" name="Picture 6">
            <a:extLst>
              <a:ext uri="{FF2B5EF4-FFF2-40B4-BE49-F238E27FC236}">
                <a16:creationId xmlns:a16="http://schemas.microsoft.com/office/drawing/2014/main" id="{13D0D58F-92EA-47BC-9192-8A0990795A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0437" y="5790306"/>
            <a:ext cx="586585" cy="708790"/>
          </a:xfrm>
          <a:prstGeom prst="rect">
            <a:avLst/>
          </a:prstGeom>
        </p:spPr>
      </p:pic>
    </p:spTree>
    <p:extLst>
      <p:ext uri="{BB962C8B-B14F-4D97-AF65-F5344CB8AC3E}">
        <p14:creationId xmlns:p14="http://schemas.microsoft.com/office/powerpoint/2010/main" val="2428087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 kolonner, uten logo">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10144124"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9" y="1933575"/>
            <a:ext cx="4886324" cy="4286250"/>
          </a:xfrm>
        </p:spPr>
        <p:txBody>
          <a:bodyPr>
            <a:normAutofit/>
          </a:bodyPr>
          <a:lstStyle>
            <a:lvl1pPr>
              <a:buClr>
                <a:schemeClr val="accent1"/>
              </a:buClr>
              <a:defRPr sz="1600"/>
            </a:lvl1pPr>
          </a:lstStyle>
          <a:p>
            <a:pPr lvl="0"/>
            <a:r>
              <a:rPr lang="en-US"/>
              <a:t>Click to edit Master text styles</a:t>
            </a:r>
          </a:p>
        </p:txBody>
      </p:sp>
      <p:sp>
        <p:nvSpPr>
          <p:cNvPr id="5" name="Text Placeholder 3">
            <a:extLst>
              <a:ext uri="{FF2B5EF4-FFF2-40B4-BE49-F238E27FC236}">
                <a16:creationId xmlns:a16="http://schemas.microsoft.com/office/drawing/2014/main" id="{4CA6B554-A641-4C73-8A43-485619DC581F}"/>
              </a:ext>
            </a:extLst>
          </p:cNvPr>
          <p:cNvSpPr>
            <a:spLocks noGrp="1"/>
          </p:cNvSpPr>
          <p:nvPr>
            <p:ph type="body" sz="quarter" idx="12"/>
          </p:nvPr>
        </p:nvSpPr>
        <p:spPr>
          <a:xfrm>
            <a:off x="6096000" y="1933575"/>
            <a:ext cx="4886324" cy="4286250"/>
          </a:xfrm>
        </p:spPr>
        <p:txBody>
          <a:bodyPr>
            <a:normAutofit/>
          </a:bodyPr>
          <a:lstStyle>
            <a:lvl1pPr>
              <a:buClr>
                <a:schemeClr val="accent1"/>
              </a:buClr>
              <a:defRPr sz="1600"/>
            </a:lvl1pPr>
          </a:lstStyle>
          <a:p>
            <a:pPr lvl="0"/>
            <a:r>
              <a:rPr lang="en-US"/>
              <a:t>Click to edit Master text styles</a:t>
            </a:r>
          </a:p>
        </p:txBody>
      </p:sp>
    </p:spTree>
    <p:extLst>
      <p:ext uri="{BB962C8B-B14F-4D97-AF65-F5344CB8AC3E}">
        <p14:creationId xmlns:p14="http://schemas.microsoft.com/office/powerpoint/2010/main" val="3075125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kolonner 2">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10144124"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9" y="2600325"/>
            <a:ext cx="4886324" cy="3619500"/>
          </a:xfrm>
        </p:spPr>
        <p:txBody>
          <a:bodyPr>
            <a:normAutofit/>
          </a:bodyPr>
          <a:lstStyle>
            <a:lvl1pPr>
              <a:buClr>
                <a:schemeClr val="accent1"/>
              </a:buClr>
              <a:defRPr sz="1600"/>
            </a:lvl1pPr>
          </a:lstStyle>
          <a:p>
            <a:pPr lvl="0"/>
            <a:r>
              <a:rPr lang="en-US"/>
              <a:t>Click to edit Master text styles</a:t>
            </a:r>
          </a:p>
        </p:txBody>
      </p:sp>
      <p:sp>
        <p:nvSpPr>
          <p:cNvPr id="5" name="Text Placeholder 3">
            <a:extLst>
              <a:ext uri="{FF2B5EF4-FFF2-40B4-BE49-F238E27FC236}">
                <a16:creationId xmlns:a16="http://schemas.microsoft.com/office/drawing/2014/main" id="{4CA6B554-A641-4C73-8A43-485619DC581F}"/>
              </a:ext>
            </a:extLst>
          </p:cNvPr>
          <p:cNvSpPr>
            <a:spLocks noGrp="1"/>
          </p:cNvSpPr>
          <p:nvPr>
            <p:ph type="body" sz="quarter" idx="12"/>
          </p:nvPr>
        </p:nvSpPr>
        <p:spPr>
          <a:xfrm>
            <a:off x="6096000" y="2600325"/>
            <a:ext cx="4886324" cy="3619500"/>
          </a:xfrm>
        </p:spPr>
        <p:txBody>
          <a:bodyPr>
            <a:normAutofit/>
          </a:bodyPr>
          <a:lstStyle>
            <a:lvl1pPr>
              <a:buClr>
                <a:schemeClr val="accent1"/>
              </a:buClr>
              <a:defRPr sz="1600"/>
            </a:lvl1pPr>
          </a:lstStyle>
          <a:p>
            <a:pPr lvl="0"/>
            <a:r>
              <a:rPr lang="en-US"/>
              <a:t>Click to edit Master text styles</a:t>
            </a:r>
          </a:p>
        </p:txBody>
      </p:sp>
      <p:sp>
        <p:nvSpPr>
          <p:cNvPr id="8" name="Text Placeholder 3">
            <a:extLst>
              <a:ext uri="{FF2B5EF4-FFF2-40B4-BE49-F238E27FC236}">
                <a16:creationId xmlns:a16="http://schemas.microsoft.com/office/drawing/2014/main" id="{23775843-EA51-4BB5-B5F8-EF2670258C52}"/>
              </a:ext>
            </a:extLst>
          </p:cNvPr>
          <p:cNvSpPr>
            <a:spLocks noGrp="1"/>
          </p:cNvSpPr>
          <p:nvPr>
            <p:ph type="body" sz="quarter" idx="13"/>
          </p:nvPr>
        </p:nvSpPr>
        <p:spPr>
          <a:xfrm>
            <a:off x="838199" y="1924050"/>
            <a:ext cx="4886324" cy="428625"/>
          </a:xfrm>
        </p:spPr>
        <p:txBody>
          <a:bodyPr>
            <a:noAutofit/>
          </a:bodyPr>
          <a:lstStyle>
            <a:lvl1pPr marL="0" indent="0">
              <a:buClr>
                <a:schemeClr val="accent1"/>
              </a:buClr>
              <a:buNone/>
              <a:defRPr sz="2000">
                <a:latin typeface="+mj-lt"/>
              </a:defRPr>
            </a:lvl1pPr>
          </a:lstStyle>
          <a:p>
            <a:pPr lvl="0"/>
            <a:r>
              <a:rPr lang="en-US"/>
              <a:t>Click to edit Master text styles</a:t>
            </a:r>
          </a:p>
        </p:txBody>
      </p:sp>
      <p:sp>
        <p:nvSpPr>
          <p:cNvPr id="9" name="Text Placeholder 3">
            <a:extLst>
              <a:ext uri="{FF2B5EF4-FFF2-40B4-BE49-F238E27FC236}">
                <a16:creationId xmlns:a16="http://schemas.microsoft.com/office/drawing/2014/main" id="{E71AF1DA-F6A1-4B9A-9E2F-2BE82C8D00F6}"/>
              </a:ext>
            </a:extLst>
          </p:cNvPr>
          <p:cNvSpPr>
            <a:spLocks noGrp="1"/>
          </p:cNvSpPr>
          <p:nvPr>
            <p:ph type="body" sz="quarter" idx="14"/>
          </p:nvPr>
        </p:nvSpPr>
        <p:spPr>
          <a:xfrm>
            <a:off x="6096000" y="1924050"/>
            <a:ext cx="4886324" cy="428625"/>
          </a:xfrm>
        </p:spPr>
        <p:txBody>
          <a:bodyPr>
            <a:noAutofit/>
          </a:bodyPr>
          <a:lstStyle>
            <a:lvl1pPr marL="0" indent="0">
              <a:buClr>
                <a:schemeClr val="accent1"/>
              </a:buClr>
              <a:buNone/>
              <a:defRPr sz="2000">
                <a:latin typeface="+mj-lt"/>
              </a:defRPr>
            </a:lvl1pPr>
          </a:lstStyle>
          <a:p>
            <a:pPr lvl="0"/>
            <a:r>
              <a:rPr lang="en-US"/>
              <a:t>Click to edit Master text styles</a:t>
            </a:r>
          </a:p>
        </p:txBody>
      </p:sp>
      <p:pic>
        <p:nvPicPr>
          <p:cNvPr id="7" name="Picture 6">
            <a:extLst>
              <a:ext uri="{FF2B5EF4-FFF2-40B4-BE49-F238E27FC236}">
                <a16:creationId xmlns:a16="http://schemas.microsoft.com/office/drawing/2014/main" id="{9DD697F1-5090-4E2A-A69C-0654AA1777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0437" y="5790306"/>
            <a:ext cx="586585" cy="708790"/>
          </a:xfrm>
          <a:prstGeom prst="rect">
            <a:avLst/>
          </a:prstGeom>
        </p:spPr>
      </p:pic>
    </p:spTree>
    <p:extLst>
      <p:ext uri="{BB962C8B-B14F-4D97-AF65-F5344CB8AC3E}">
        <p14:creationId xmlns:p14="http://schemas.microsoft.com/office/powerpoint/2010/main" val="3347105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10655300"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pic>
        <p:nvPicPr>
          <p:cNvPr id="3" name="Picture 2">
            <a:extLst>
              <a:ext uri="{FF2B5EF4-FFF2-40B4-BE49-F238E27FC236}">
                <a16:creationId xmlns:a16="http://schemas.microsoft.com/office/drawing/2014/main" id="{78F2FFF0-5A07-472A-AD1D-E0ACC13770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0437" y="5790306"/>
            <a:ext cx="586585" cy="708790"/>
          </a:xfrm>
          <a:prstGeom prst="rect">
            <a:avLst/>
          </a:prstGeom>
        </p:spPr>
      </p:pic>
    </p:spTree>
    <p:extLst>
      <p:ext uri="{BB962C8B-B14F-4D97-AF65-F5344CB8AC3E}">
        <p14:creationId xmlns:p14="http://schemas.microsoft.com/office/powerpoint/2010/main" val="467711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kst, bilde">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5257800"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8" y="1933575"/>
            <a:ext cx="5257801" cy="4286250"/>
          </a:xfrm>
        </p:spPr>
        <p:txBody>
          <a:bodyPr>
            <a:normAutofit/>
          </a:bodyPr>
          <a:lstStyle>
            <a:lvl1pPr>
              <a:buClr>
                <a:schemeClr val="accent1"/>
              </a:buClr>
              <a:defRPr sz="1600"/>
            </a:lvl1pPr>
          </a:lstStyle>
          <a:p>
            <a:pPr lvl="0"/>
            <a:r>
              <a:rPr lang="en-US"/>
              <a:t>Click to edit Master text styles</a:t>
            </a:r>
          </a:p>
        </p:txBody>
      </p:sp>
      <p:sp>
        <p:nvSpPr>
          <p:cNvPr id="3" name="Picture Placeholder 2">
            <a:extLst>
              <a:ext uri="{FF2B5EF4-FFF2-40B4-BE49-F238E27FC236}">
                <a16:creationId xmlns:a16="http://schemas.microsoft.com/office/drawing/2014/main" id="{381122A1-6AA2-4875-B1FA-7D5C48575508}"/>
              </a:ext>
            </a:extLst>
          </p:cNvPr>
          <p:cNvSpPr>
            <a:spLocks noGrp="1"/>
          </p:cNvSpPr>
          <p:nvPr>
            <p:ph type="pic" sz="quarter" idx="12" hasCustomPrompt="1"/>
          </p:nvPr>
        </p:nvSpPr>
        <p:spPr>
          <a:xfrm>
            <a:off x="6865938" y="0"/>
            <a:ext cx="5326062" cy="6858000"/>
          </a:xfrm>
          <a:noFill/>
        </p:spPr>
        <p:txBody>
          <a:bodyPr/>
          <a:lstStyle>
            <a:lvl1pPr marL="0" indent="0">
              <a:buNone/>
              <a:defRPr/>
            </a:lvl1pPr>
          </a:lstStyle>
          <a:p>
            <a:r>
              <a:rPr lang="nb-NO"/>
              <a:t> </a:t>
            </a:r>
          </a:p>
        </p:txBody>
      </p:sp>
    </p:spTree>
    <p:extLst>
      <p:ext uri="{BB962C8B-B14F-4D97-AF65-F5344CB8AC3E}">
        <p14:creationId xmlns:p14="http://schemas.microsoft.com/office/powerpoint/2010/main" val="920038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kst, bilde 1">
    <p:bg>
      <p:bgPr>
        <a:solidFill>
          <a:schemeClr val="bg1"/>
        </a:solidFill>
        <a:effectLst/>
      </p:bgPr>
    </p:bg>
    <p:spTree>
      <p:nvGrpSpPr>
        <p:cNvPr id="1" name=""/>
        <p:cNvGrpSpPr/>
        <p:nvPr/>
      </p:nvGrpSpPr>
      <p:grpSpPr>
        <a:xfrm>
          <a:off x="0" y="0"/>
          <a:ext cx="0" cy="0"/>
          <a:chOff x="0" y="0"/>
          <a:chExt cx="0" cy="0"/>
        </a:xfrm>
      </p:grpSpPr>
      <p:pic>
        <p:nvPicPr>
          <p:cNvPr id="3" name="Picture 2" descr="Blue sky with white clouds&#10;&#10;Description automatically generated with medium confidence">
            <a:extLst>
              <a:ext uri="{FF2B5EF4-FFF2-40B4-BE49-F238E27FC236}">
                <a16:creationId xmlns:a16="http://schemas.microsoft.com/office/drawing/2014/main" id="{2E4E2AC3-C812-472D-9E51-4188F07C2E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64094" y="0"/>
            <a:ext cx="5327904" cy="6858000"/>
          </a:xfrm>
          <a:prstGeom prst="rect">
            <a:avLst/>
          </a:prstGeom>
        </p:spPr>
      </p:pic>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5257800"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8" y="1933575"/>
            <a:ext cx="5257801" cy="4286250"/>
          </a:xfrm>
        </p:spPr>
        <p:txBody>
          <a:bodyPr>
            <a:normAutofit/>
          </a:bodyPr>
          <a:lstStyle>
            <a:lvl1pPr>
              <a:buClr>
                <a:schemeClr val="accent1"/>
              </a:buClr>
              <a:defRPr sz="1600"/>
            </a:lvl1pPr>
          </a:lstStyle>
          <a:p>
            <a:pPr lvl="0"/>
            <a:r>
              <a:rPr lang="en-US"/>
              <a:t>Click to edit Master text styles</a:t>
            </a:r>
          </a:p>
        </p:txBody>
      </p:sp>
    </p:spTree>
    <p:extLst>
      <p:ext uri="{BB962C8B-B14F-4D97-AF65-F5344CB8AC3E}">
        <p14:creationId xmlns:p14="http://schemas.microsoft.com/office/powerpoint/2010/main" val="269844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ekst, bilde 2">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5257800"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8" y="1933575"/>
            <a:ext cx="5257801" cy="4286250"/>
          </a:xfrm>
        </p:spPr>
        <p:txBody>
          <a:bodyPr>
            <a:normAutofit/>
          </a:bodyPr>
          <a:lstStyle>
            <a:lvl1pPr>
              <a:buClr>
                <a:schemeClr val="accent1"/>
              </a:buClr>
              <a:defRPr sz="1600"/>
            </a:lvl1pPr>
          </a:lstStyle>
          <a:p>
            <a:pPr lvl="0"/>
            <a:r>
              <a:rPr lang="en-US"/>
              <a:t>Click to edit Master text styles</a:t>
            </a:r>
          </a:p>
        </p:txBody>
      </p:sp>
      <p:pic>
        <p:nvPicPr>
          <p:cNvPr id="3" name="Picture 2" descr="A body of water with buildings along it&#10;&#10;Description automatically generated with medium confidence">
            <a:extLst>
              <a:ext uri="{FF2B5EF4-FFF2-40B4-BE49-F238E27FC236}">
                <a16:creationId xmlns:a16="http://schemas.microsoft.com/office/drawing/2014/main" id="{2BF9D856-1103-42D2-999D-94F8F6230A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64096" y="0"/>
            <a:ext cx="5327904" cy="6858000"/>
          </a:xfrm>
          <a:prstGeom prst="rect">
            <a:avLst/>
          </a:prstGeom>
        </p:spPr>
      </p:pic>
    </p:spTree>
    <p:extLst>
      <p:ext uri="{BB962C8B-B14F-4D97-AF65-F5344CB8AC3E}">
        <p14:creationId xmlns:p14="http://schemas.microsoft.com/office/powerpoint/2010/main" val="1204225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kst, bilde 3">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5257800"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8" y="1933575"/>
            <a:ext cx="5257801" cy="4286250"/>
          </a:xfrm>
        </p:spPr>
        <p:txBody>
          <a:bodyPr>
            <a:normAutofit/>
          </a:bodyPr>
          <a:lstStyle>
            <a:lvl1pPr>
              <a:buClr>
                <a:schemeClr val="accent1"/>
              </a:buClr>
              <a:defRPr sz="1600"/>
            </a:lvl1pPr>
          </a:lstStyle>
          <a:p>
            <a:pPr lvl="0"/>
            <a:r>
              <a:rPr lang="en-US"/>
              <a:t>Click to edit Master text styles</a:t>
            </a:r>
          </a:p>
        </p:txBody>
      </p:sp>
      <p:pic>
        <p:nvPicPr>
          <p:cNvPr id="3" name="Picture 2" descr="Birds sitting on a wire&#10;&#10;Description automatically generated with low confidence">
            <a:extLst>
              <a:ext uri="{FF2B5EF4-FFF2-40B4-BE49-F238E27FC236}">
                <a16:creationId xmlns:a16="http://schemas.microsoft.com/office/drawing/2014/main" id="{13C1AA8F-3F7D-4E5C-B0DE-3D5525F9B6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64096" y="0"/>
            <a:ext cx="5327904" cy="6858000"/>
          </a:xfrm>
          <a:prstGeom prst="rect">
            <a:avLst/>
          </a:prstGeom>
        </p:spPr>
      </p:pic>
    </p:spTree>
    <p:extLst>
      <p:ext uri="{BB962C8B-B14F-4D97-AF65-F5344CB8AC3E}">
        <p14:creationId xmlns:p14="http://schemas.microsoft.com/office/powerpoint/2010/main" val="2044881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ekst, bilde 4">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5257800"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8" y="1933575"/>
            <a:ext cx="5257801" cy="4286250"/>
          </a:xfrm>
        </p:spPr>
        <p:txBody>
          <a:bodyPr>
            <a:normAutofit/>
          </a:bodyPr>
          <a:lstStyle>
            <a:lvl1pPr>
              <a:buClr>
                <a:schemeClr val="accent1"/>
              </a:buClr>
              <a:defRPr sz="1600"/>
            </a:lvl1pPr>
          </a:lstStyle>
          <a:p>
            <a:pPr lvl="0"/>
            <a:r>
              <a:rPr lang="en-US"/>
              <a:t>Click to edit Master text styles</a:t>
            </a:r>
          </a:p>
        </p:txBody>
      </p:sp>
      <p:pic>
        <p:nvPicPr>
          <p:cNvPr id="3" name="Picture 2" descr="A picture containing indoor, bottle, several&#10;&#10;Description automatically generated">
            <a:extLst>
              <a:ext uri="{FF2B5EF4-FFF2-40B4-BE49-F238E27FC236}">
                <a16:creationId xmlns:a16="http://schemas.microsoft.com/office/drawing/2014/main" id="{73833782-88C7-43B6-A492-CFBAE4066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64096" y="0"/>
            <a:ext cx="5327904" cy="6858000"/>
          </a:xfrm>
          <a:prstGeom prst="rect">
            <a:avLst/>
          </a:prstGeom>
        </p:spPr>
      </p:pic>
    </p:spTree>
    <p:extLst>
      <p:ext uri="{BB962C8B-B14F-4D97-AF65-F5344CB8AC3E}">
        <p14:creationId xmlns:p14="http://schemas.microsoft.com/office/powerpoint/2010/main" val="137912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ekst, bilde 5">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5257800"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8" y="1933575"/>
            <a:ext cx="5257801" cy="4286250"/>
          </a:xfrm>
        </p:spPr>
        <p:txBody>
          <a:bodyPr>
            <a:normAutofit/>
          </a:bodyPr>
          <a:lstStyle>
            <a:lvl1pPr>
              <a:buClr>
                <a:schemeClr val="accent1"/>
              </a:buClr>
              <a:defRPr sz="1600"/>
            </a:lvl1pPr>
          </a:lstStyle>
          <a:p>
            <a:pPr lvl="0"/>
            <a:r>
              <a:rPr lang="en-US"/>
              <a:t>Click to edit Master text styles</a:t>
            </a:r>
          </a:p>
        </p:txBody>
      </p:sp>
      <p:pic>
        <p:nvPicPr>
          <p:cNvPr id="3" name="Picture 2" descr="Close-up of a pair of glasses&#10;&#10;Description automatically generated with medium confidence">
            <a:extLst>
              <a:ext uri="{FF2B5EF4-FFF2-40B4-BE49-F238E27FC236}">
                <a16:creationId xmlns:a16="http://schemas.microsoft.com/office/drawing/2014/main" id="{55FDE9C2-FF1F-4877-A766-5E9FC62D418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64096" y="0"/>
            <a:ext cx="5327904" cy="6858000"/>
          </a:xfrm>
          <a:prstGeom prst="rect">
            <a:avLst/>
          </a:prstGeom>
        </p:spPr>
      </p:pic>
    </p:spTree>
    <p:extLst>
      <p:ext uri="{BB962C8B-B14F-4D97-AF65-F5344CB8AC3E}">
        <p14:creationId xmlns:p14="http://schemas.microsoft.com/office/powerpoint/2010/main" val="1498019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ekst, bilde 6">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5257800"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8" y="1933575"/>
            <a:ext cx="5257801" cy="4286250"/>
          </a:xfrm>
        </p:spPr>
        <p:txBody>
          <a:bodyPr>
            <a:normAutofit/>
          </a:bodyPr>
          <a:lstStyle>
            <a:lvl1pPr>
              <a:buClr>
                <a:schemeClr val="accent1"/>
              </a:buClr>
              <a:defRPr sz="1600"/>
            </a:lvl1pPr>
          </a:lstStyle>
          <a:p>
            <a:pPr lvl="0"/>
            <a:r>
              <a:rPr lang="en-US"/>
              <a:t>Click to edit Master text styles</a:t>
            </a:r>
          </a:p>
        </p:txBody>
      </p:sp>
      <p:pic>
        <p:nvPicPr>
          <p:cNvPr id="3" name="Picture 2" descr="Logo&#10;&#10;Description automatically generated with low confidence">
            <a:extLst>
              <a:ext uri="{FF2B5EF4-FFF2-40B4-BE49-F238E27FC236}">
                <a16:creationId xmlns:a16="http://schemas.microsoft.com/office/drawing/2014/main" id="{30FA399E-3C2A-43B2-AC22-2DFB3E2F3E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64096" y="0"/>
            <a:ext cx="5327904" cy="6858000"/>
          </a:xfrm>
          <a:prstGeom prst="rect">
            <a:avLst/>
          </a:prstGeom>
        </p:spPr>
      </p:pic>
    </p:spTree>
    <p:extLst>
      <p:ext uri="{BB962C8B-B14F-4D97-AF65-F5344CB8AC3E}">
        <p14:creationId xmlns:p14="http://schemas.microsoft.com/office/powerpoint/2010/main" val="3567876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ekst, bilde 7">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5257800"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8" y="1933575"/>
            <a:ext cx="5257801" cy="4286250"/>
          </a:xfrm>
        </p:spPr>
        <p:txBody>
          <a:bodyPr>
            <a:normAutofit/>
          </a:bodyPr>
          <a:lstStyle>
            <a:lvl1pPr>
              <a:buClr>
                <a:schemeClr val="accent1"/>
              </a:buClr>
              <a:defRPr sz="1600"/>
            </a:lvl1pPr>
          </a:lstStyle>
          <a:p>
            <a:pPr lvl="0"/>
            <a:r>
              <a:rPr lang="en-US"/>
              <a:t>Click to edit Master text styles</a:t>
            </a:r>
          </a:p>
        </p:txBody>
      </p:sp>
      <p:pic>
        <p:nvPicPr>
          <p:cNvPr id="3" name="Picture 2" descr="A picture containing diagram&#10;&#10;Description automatically generated">
            <a:extLst>
              <a:ext uri="{FF2B5EF4-FFF2-40B4-BE49-F238E27FC236}">
                <a16:creationId xmlns:a16="http://schemas.microsoft.com/office/drawing/2014/main" id="{0229B6A1-2749-42B5-998A-F13A401FC2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64096" y="0"/>
            <a:ext cx="5327904" cy="6858000"/>
          </a:xfrm>
          <a:prstGeom prst="rect">
            <a:avLst/>
          </a:prstGeom>
        </p:spPr>
      </p:pic>
    </p:spTree>
    <p:extLst>
      <p:ext uri="{BB962C8B-B14F-4D97-AF65-F5344CB8AC3E}">
        <p14:creationId xmlns:p14="http://schemas.microsoft.com/office/powerpoint/2010/main" val="425496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ekst, bilde 8">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5257800"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8" y="1933575"/>
            <a:ext cx="5257801" cy="4286250"/>
          </a:xfrm>
        </p:spPr>
        <p:txBody>
          <a:bodyPr>
            <a:normAutofit/>
          </a:bodyPr>
          <a:lstStyle>
            <a:lvl1pPr>
              <a:buClr>
                <a:schemeClr val="accent1"/>
              </a:buClr>
              <a:defRPr sz="1600"/>
            </a:lvl1pPr>
          </a:lstStyle>
          <a:p>
            <a:pPr lvl="0"/>
            <a:r>
              <a:rPr lang="en-US"/>
              <a:t>Click to edit Master text styles</a:t>
            </a:r>
          </a:p>
        </p:txBody>
      </p:sp>
      <p:pic>
        <p:nvPicPr>
          <p:cNvPr id="3" name="Picture 2" descr="Text&#10;&#10;Description automatically generated">
            <a:extLst>
              <a:ext uri="{FF2B5EF4-FFF2-40B4-BE49-F238E27FC236}">
                <a16:creationId xmlns:a16="http://schemas.microsoft.com/office/drawing/2014/main" id="{590F28E3-D929-40BC-98BB-8E201807642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67525" y="0"/>
            <a:ext cx="5324475" cy="6858000"/>
          </a:xfrm>
          <a:prstGeom prst="rect">
            <a:avLst/>
          </a:prstGeom>
        </p:spPr>
      </p:pic>
    </p:spTree>
    <p:extLst>
      <p:ext uri="{BB962C8B-B14F-4D97-AF65-F5344CB8AC3E}">
        <p14:creationId xmlns:p14="http://schemas.microsoft.com/office/powerpoint/2010/main" val="5511202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illustrasjon ATMOS">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688C12-50A5-4FA2-8387-DE01223B68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0437" y="412779"/>
            <a:ext cx="586585" cy="708790"/>
          </a:xfrm>
          <a:prstGeom prst="rect">
            <a:avLst/>
          </a:prstGeom>
        </p:spPr>
      </p:pic>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199" y="728663"/>
            <a:ext cx="7210426"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7" y="1933575"/>
            <a:ext cx="7210427" cy="4286250"/>
          </a:xfrm>
        </p:spPr>
        <p:txBody>
          <a:bodyPr>
            <a:normAutofit/>
          </a:bodyPr>
          <a:lstStyle>
            <a:lvl1pPr>
              <a:buClr>
                <a:schemeClr val="accent1"/>
              </a:buClr>
              <a:defRPr sz="1600"/>
            </a:lvl1pPr>
          </a:lstStyle>
          <a:p>
            <a:pPr lvl="0"/>
            <a:r>
              <a:rPr lang="en-US"/>
              <a:t>Click to edit Master text styles</a:t>
            </a:r>
          </a:p>
        </p:txBody>
      </p:sp>
      <p:pic>
        <p:nvPicPr>
          <p:cNvPr id="5" name="Graphic 4" descr="Two clouds with rain">
            <a:extLst>
              <a:ext uri="{FF2B5EF4-FFF2-40B4-BE49-F238E27FC236}">
                <a16:creationId xmlns:a16="http://schemas.microsoft.com/office/drawing/2014/main" id="{1D89F8E4-1085-48C2-8482-370E860BEB00}"/>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r="10000" b="29925"/>
          <a:stretch/>
        </p:blipFill>
        <p:spPr>
          <a:xfrm>
            <a:off x="8124823" y="3479740"/>
            <a:ext cx="3857627" cy="3003581"/>
          </a:xfrm>
          <a:prstGeom prst="rect">
            <a:avLst/>
          </a:prstGeom>
        </p:spPr>
      </p:pic>
    </p:spTree>
    <p:extLst>
      <p:ext uri="{BB962C8B-B14F-4D97-AF65-F5344CB8AC3E}">
        <p14:creationId xmlns:p14="http://schemas.microsoft.com/office/powerpoint/2010/main" val="36304216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 illustrasjon INBY">
    <p:bg>
      <p:bgPr>
        <a:solidFill>
          <a:schemeClr val="bg1"/>
        </a:solidFill>
        <a:effectLst/>
      </p:bgPr>
    </p:bg>
    <p:spTree>
      <p:nvGrpSpPr>
        <p:cNvPr id="1" name=""/>
        <p:cNvGrpSpPr/>
        <p:nvPr/>
      </p:nvGrpSpPr>
      <p:grpSpPr>
        <a:xfrm>
          <a:off x="0" y="0"/>
          <a:ext cx="0" cy="0"/>
          <a:chOff x="0" y="0"/>
          <a:chExt cx="0" cy="0"/>
        </a:xfrm>
      </p:grpSpPr>
      <p:pic>
        <p:nvPicPr>
          <p:cNvPr id="5" name="Graphic 4" descr="A city block with various buildings, skyscrapers and trees">
            <a:extLst>
              <a:ext uri="{FF2B5EF4-FFF2-40B4-BE49-F238E27FC236}">
                <a16:creationId xmlns:a16="http://schemas.microsoft.com/office/drawing/2014/main" id="{1D89F8E4-1085-48C2-8482-370E860BEB00}"/>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12292" b="45417"/>
          <a:stretch/>
        </p:blipFill>
        <p:spPr>
          <a:xfrm>
            <a:off x="7853197" y="3949671"/>
            <a:ext cx="4010025" cy="2495550"/>
          </a:xfrm>
          <a:prstGeom prst="rect">
            <a:avLst/>
          </a:prstGeom>
        </p:spPr>
      </p:pic>
      <p:sp>
        <p:nvSpPr>
          <p:cNvPr id="10" name="Title Placeholder 1">
            <a:extLst>
              <a:ext uri="{FF2B5EF4-FFF2-40B4-BE49-F238E27FC236}">
                <a16:creationId xmlns:a16="http://schemas.microsoft.com/office/drawing/2014/main" id="{F1325F06-7A18-4B21-AF2B-41566FFCAEEE}"/>
              </a:ext>
            </a:extLst>
          </p:cNvPr>
          <p:cNvSpPr>
            <a:spLocks noGrp="1"/>
          </p:cNvSpPr>
          <p:nvPr>
            <p:ph type="title"/>
          </p:nvPr>
        </p:nvSpPr>
        <p:spPr>
          <a:xfrm>
            <a:off x="838199" y="728663"/>
            <a:ext cx="7210426"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11" name="Text Placeholder 3">
            <a:extLst>
              <a:ext uri="{FF2B5EF4-FFF2-40B4-BE49-F238E27FC236}">
                <a16:creationId xmlns:a16="http://schemas.microsoft.com/office/drawing/2014/main" id="{99C690BF-FD3E-4446-BFDA-4B49CB8E5F4A}"/>
              </a:ext>
            </a:extLst>
          </p:cNvPr>
          <p:cNvSpPr>
            <a:spLocks noGrp="1"/>
          </p:cNvSpPr>
          <p:nvPr>
            <p:ph type="body" sz="quarter" idx="11"/>
          </p:nvPr>
        </p:nvSpPr>
        <p:spPr>
          <a:xfrm>
            <a:off x="838197" y="1933575"/>
            <a:ext cx="7210427" cy="4286250"/>
          </a:xfrm>
        </p:spPr>
        <p:txBody>
          <a:bodyPr>
            <a:normAutofit/>
          </a:bodyPr>
          <a:lstStyle>
            <a:lvl1pPr>
              <a:buClr>
                <a:schemeClr val="accent1"/>
              </a:buClr>
              <a:defRPr sz="1600"/>
            </a:lvl1pPr>
          </a:lstStyle>
          <a:p>
            <a:pPr lvl="0"/>
            <a:r>
              <a:rPr lang="en-US"/>
              <a:t>Click to edit Master text styles</a:t>
            </a:r>
          </a:p>
        </p:txBody>
      </p:sp>
      <p:pic>
        <p:nvPicPr>
          <p:cNvPr id="6" name="Picture 5">
            <a:extLst>
              <a:ext uri="{FF2B5EF4-FFF2-40B4-BE49-F238E27FC236}">
                <a16:creationId xmlns:a16="http://schemas.microsoft.com/office/drawing/2014/main" id="{9E9D299A-47CB-41A9-BC1E-2F1BAA2876E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200437" y="412779"/>
            <a:ext cx="586585" cy="708790"/>
          </a:xfrm>
          <a:prstGeom prst="rect">
            <a:avLst/>
          </a:prstGeom>
        </p:spPr>
      </p:pic>
    </p:spTree>
    <p:extLst>
      <p:ext uri="{BB962C8B-B14F-4D97-AF65-F5344CB8AC3E}">
        <p14:creationId xmlns:p14="http://schemas.microsoft.com/office/powerpoint/2010/main" val="33020909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 illustrasjon IMPACT">
    <p:bg>
      <p:bgPr>
        <a:solidFill>
          <a:schemeClr val="bg1"/>
        </a:solidFill>
        <a:effectLst/>
      </p:bgPr>
    </p:bg>
    <p:spTree>
      <p:nvGrpSpPr>
        <p:cNvPr id="1" name=""/>
        <p:cNvGrpSpPr/>
        <p:nvPr/>
      </p:nvGrpSpPr>
      <p:grpSpPr>
        <a:xfrm>
          <a:off x="0" y="0"/>
          <a:ext cx="0" cy="0"/>
          <a:chOff x="0" y="0"/>
          <a:chExt cx="0" cy="0"/>
        </a:xfrm>
      </p:grpSpPr>
      <p:pic>
        <p:nvPicPr>
          <p:cNvPr id="5" name="Graphic 4" descr="Two dandelions">
            <a:extLst>
              <a:ext uri="{FF2B5EF4-FFF2-40B4-BE49-F238E27FC236}">
                <a16:creationId xmlns:a16="http://schemas.microsoft.com/office/drawing/2014/main" id="{1D89F8E4-1085-48C2-8482-370E860BEB00}"/>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0513" b="25641"/>
          <a:stretch/>
        </p:blipFill>
        <p:spPr>
          <a:xfrm>
            <a:off x="7787866" y="2828926"/>
            <a:ext cx="3865698" cy="3616296"/>
          </a:xfrm>
          <a:prstGeom prst="rect">
            <a:avLst/>
          </a:prstGeom>
        </p:spPr>
      </p:pic>
      <p:pic>
        <p:nvPicPr>
          <p:cNvPr id="9" name="Graphic 8" descr="Recycle with solid fill">
            <a:extLst>
              <a:ext uri="{FF2B5EF4-FFF2-40B4-BE49-F238E27FC236}">
                <a16:creationId xmlns:a16="http://schemas.microsoft.com/office/drawing/2014/main" id="{86BAC588-50B9-4F97-9597-4BD7C05F9AC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94717" y="5286375"/>
            <a:ext cx="1158846" cy="1158846"/>
          </a:xfrm>
          <a:prstGeom prst="rect">
            <a:avLst/>
          </a:prstGeom>
        </p:spPr>
      </p:pic>
      <p:sp>
        <p:nvSpPr>
          <p:cNvPr id="10" name="Title Placeholder 1">
            <a:extLst>
              <a:ext uri="{FF2B5EF4-FFF2-40B4-BE49-F238E27FC236}">
                <a16:creationId xmlns:a16="http://schemas.microsoft.com/office/drawing/2014/main" id="{DBF13F82-1144-493B-ACC8-ACF922275451}"/>
              </a:ext>
            </a:extLst>
          </p:cNvPr>
          <p:cNvSpPr>
            <a:spLocks noGrp="1"/>
          </p:cNvSpPr>
          <p:nvPr>
            <p:ph type="title"/>
          </p:nvPr>
        </p:nvSpPr>
        <p:spPr>
          <a:xfrm>
            <a:off x="838199" y="728663"/>
            <a:ext cx="7210426"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11" name="Text Placeholder 3">
            <a:extLst>
              <a:ext uri="{FF2B5EF4-FFF2-40B4-BE49-F238E27FC236}">
                <a16:creationId xmlns:a16="http://schemas.microsoft.com/office/drawing/2014/main" id="{F2095711-F783-40C4-8C30-643C6ADBC63D}"/>
              </a:ext>
            </a:extLst>
          </p:cNvPr>
          <p:cNvSpPr>
            <a:spLocks noGrp="1"/>
          </p:cNvSpPr>
          <p:nvPr>
            <p:ph type="body" sz="quarter" idx="11"/>
          </p:nvPr>
        </p:nvSpPr>
        <p:spPr>
          <a:xfrm>
            <a:off x="838197" y="1933575"/>
            <a:ext cx="7210427" cy="4286250"/>
          </a:xfrm>
        </p:spPr>
        <p:txBody>
          <a:bodyPr>
            <a:normAutofit/>
          </a:bodyPr>
          <a:lstStyle>
            <a:lvl1pPr>
              <a:buClr>
                <a:schemeClr val="accent1"/>
              </a:buClr>
              <a:defRPr sz="1600"/>
            </a:lvl1pPr>
          </a:lstStyle>
          <a:p>
            <a:pPr lvl="0"/>
            <a:r>
              <a:rPr lang="en-US"/>
              <a:t>Click to edit Master text styles</a:t>
            </a:r>
          </a:p>
        </p:txBody>
      </p:sp>
      <p:pic>
        <p:nvPicPr>
          <p:cNvPr id="6" name="Picture 5">
            <a:extLst>
              <a:ext uri="{FF2B5EF4-FFF2-40B4-BE49-F238E27FC236}">
                <a16:creationId xmlns:a16="http://schemas.microsoft.com/office/drawing/2014/main" id="{A7313443-4580-4E6D-800E-5CB78AE4D4F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00437" y="412779"/>
            <a:ext cx="586585" cy="708790"/>
          </a:xfrm>
          <a:prstGeom prst="rect">
            <a:avLst/>
          </a:prstGeom>
        </p:spPr>
      </p:pic>
    </p:spTree>
    <p:extLst>
      <p:ext uri="{BB962C8B-B14F-4D97-AF65-F5344CB8AC3E}">
        <p14:creationId xmlns:p14="http://schemas.microsoft.com/office/powerpoint/2010/main" val="3691947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 illustrasjon MILK">
    <p:bg>
      <p:bgPr>
        <a:solidFill>
          <a:schemeClr val="bg1"/>
        </a:solidFill>
        <a:effectLst/>
      </p:bgPr>
    </p:bg>
    <p:spTree>
      <p:nvGrpSpPr>
        <p:cNvPr id="1" name=""/>
        <p:cNvGrpSpPr/>
        <p:nvPr/>
      </p:nvGrpSpPr>
      <p:grpSpPr>
        <a:xfrm>
          <a:off x="0" y="0"/>
          <a:ext cx="0" cy="0"/>
          <a:chOff x="0" y="0"/>
          <a:chExt cx="0" cy="0"/>
        </a:xfrm>
      </p:grpSpPr>
      <p:pic>
        <p:nvPicPr>
          <p:cNvPr id="5" name="Graphic 4" descr="Chemistry lab">
            <a:extLst>
              <a:ext uri="{FF2B5EF4-FFF2-40B4-BE49-F238E27FC236}">
                <a16:creationId xmlns:a16="http://schemas.microsoft.com/office/drawing/2014/main" id="{2364058A-FDCF-4E41-9FD6-81E1BC0388F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16389" b="18607"/>
          <a:stretch/>
        </p:blipFill>
        <p:spPr>
          <a:xfrm>
            <a:off x="8239126" y="2884635"/>
            <a:ext cx="3657600" cy="3560587"/>
          </a:xfrm>
          <a:prstGeom prst="rect">
            <a:avLst/>
          </a:prstGeom>
        </p:spPr>
      </p:pic>
      <p:sp>
        <p:nvSpPr>
          <p:cNvPr id="9" name="Title Placeholder 1">
            <a:extLst>
              <a:ext uri="{FF2B5EF4-FFF2-40B4-BE49-F238E27FC236}">
                <a16:creationId xmlns:a16="http://schemas.microsoft.com/office/drawing/2014/main" id="{22336FFE-F1E7-4745-A36D-5841F134AA52}"/>
              </a:ext>
            </a:extLst>
          </p:cNvPr>
          <p:cNvSpPr>
            <a:spLocks noGrp="1"/>
          </p:cNvSpPr>
          <p:nvPr>
            <p:ph type="title"/>
          </p:nvPr>
        </p:nvSpPr>
        <p:spPr>
          <a:xfrm>
            <a:off x="838199" y="728663"/>
            <a:ext cx="7210426"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10" name="Text Placeholder 3">
            <a:extLst>
              <a:ext uri="{FF2B5EF4-FFF2-40B4-BE49-F238E27FC236}">
                <a16:creationId xmlns:a16="http://schemas.microsoft.com/office/drawing/2014/main" id="{8760F1D0-E29A-4BD7-AB60-C14CC4209DAD}"/>
              </a:ext>
            </a:extLst>
          </p:cNvPr>
          <p:cNvSpPr>
            <a:spLocks noGrp="1"/>
          </p:cNvSpPr>
          <p:nvPr>
            <p:ph type="body" sz="quarter" idx="11"/>
          </p:nvPr>
        </p:nvSpPr>
        <p:spPr>
          <a:xfrm>
            <a:off x="838197" y="1933575"/>
            <a:ext cx="7210427" cy="4286250"/>
          </a:xfrm>
        </p:spPr>
        <p:txBody>
          <a:bodyPr>
            <a:normAutofit/>
          </a:bodyPr>
          <a:lstStyle>
            <a:lvl1pPr>
              <a:buClr>
                <a:schemeClr val="accent1"/>
              </a:buClr>
              <a:defRPr sz="1600"/>
            </a:lvl1pPr>
          </a:lstStyle>
          <a:p>
            <a:pPr lvl="0"/>
            <a:r>
              <a:rPr lang="en-US"/>
              <a:t>Click to edit Master text styles</a:t>
            </a:r>
          </a:p>
        </p:txBody>
      </p:sp>
      <p:pic>
        <p:nvPicPr>
          <p:cNvPr id="6" name="Picture 5">
            <a:extLst>
              <a:ext uri="{FF2B5EF4-FFF2-40B4-BE49-F238E27FC236}">
                <a16:creationId xmlns:a16="http://schemas.microsoft.com/office/drawing/2014/main" id="{917FA8AF-8B1D-4218-A8F8-319A8993C05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200437" y="412779"/>
            <a:ext cx="586585" cy="708790"/>
          </a:xfrm>
          <a:prstGeom prst="rect">
            <a:avLst/>
          </a:prstGeom>
        </p:spPr>
      </p:pic>
    </p:spTree>
    <p:extLst>
      <p:ext uri="{BB962C8B-B14F-4D97-AF65-F5344CB8AC3E}">
        <p14:creationId xmlns:p14="http://schemas.microsoft.com/office/powerpoint/2010/main" val="3350369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 illustrasjon MIT">
    <p:bg>
      <p:bgPr>
        <a:solidFill>
          <a:schemeClr val="bg1"/>
        </a:solidFill>
        <a:effectLst/>
      </p:bgPr>
    </p:bg>
    <p:spTree>
      <p:nvGrpSpPr>
        <p:cNvPr id="1" name=""/>
        <p:cNvGrpSpPr/>
        <p:nvPr/>
      </p:nvGrpSpPr>
      <p:grpSpPr>
        <a:xfrm>
          <a:off x="0" y="0"/>
          <a:ext cx="0" cy="0"/>
          <a:chOff x="0" y="0"/>
          <a:chExt cx="0" cy="0"/>
        </a:xfrm>
      </p:grpSpPr>
      <p:pic>
        <p:nvPicPr>
          <p:cNvPr id="3" name="Graphic 2" descr="A microscope">
            <a:extLst>
              <a:ext uri="{FF2B5EF4-FFF2-40B4-BE49-F238E27FC236}">
                <a16:creationId xmlns:a16="http://schemas.microsoft.com/office/drawing/2014/main" id="{742A2AA8-926A-4518-A56B-17961E40474B}"/>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0684" b="5707"/>
          <a:stretch/>
        </p:blipFill>
        <p:spPr>
          <a:xfrm>
            <a:off x="8549655" y="2800350"/>
            <a:ext cx="3065917" cy="3644871"/>
          </a:xfrm>
          <a:prstGeom prst="rect">
            <a:avLst/>
          </a:prstGeom>
        </p:spPr>
      </p:pic>
      <p:sp>
        <p:nvSpPr>
          <p:cNvPr id="10" name="Title Placeholder 1">
            <a:extLst>
              <a:ext uri="{FF2B5EF4-FFF2-40B4-BE49-F238E27FC236}">
                <a16:creationId xmlns:a16="http://schemas.microsoft.com/office/drawing/2014/main" id="{F99CDD27-8D07-405F-9243-65865736F01E}"/>
              </a:ext>
            </a:extLst>
          </p:cNvPr>
          <p:cNvSpPr>
            <a:spLocks noGrp="1"/>
          </p:cNvSpPr>
          <p:nvPr>
            <p:ph type="title"/>
          </p:nvPr>
        </p:nvSpPr>
        <p:spPr>
          <a:xfrm>
            <a:off x="838199" y="728663"/>
            <a:ext cx="7210426"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11" name="Text Placeholder 3">
            <a:extLst>
              <a:ext uri="{FF2B5EF4-FFF2-40B4-BE49-F238E27FC236}">
                <a16:creationId xmlns:a16="http://schemas.microsoft.com/office/drawing/2014/main" id="{4BE447FA-3BAB-4C51-8F0A-9896C822652C}"/>
              </a:ext>
            </a:extLst>
          </p:cNvPr>
          <p:cNvSpPr>
            <a:spLocks noGrp="1"/>
          </p:cNvSpPr>
          <p:nvPr>
            <p:ph type="body" sz="quarter" idx="11"/>
          </p:nvPr>
        </p:nvSpPr>
        <p:spPr>
          <a:xfrm>
            <a:off x="838197" y="1933575"/>
            <a:ext cx="7210427" cy="4286250"/>
          </a:xfrm>
        </p:spPr>
        <p:txBody>
          <a:bodyPr>
            <a:normAutofit/>
          </a:bodyPr>
          <a:lstStyle>
            <a:lvl1pPr>
              <a:buClr>
                <a:schemeClr val="accent1"/>
              </a:buClr>
              <a:defRPr sz="1600"/>
            </a:lvl1pPr>
          </a:lstStyle>
          <a:p>
            <a:pPr lvl="0"/>
            <a:r>
              <a:rPr lang="en-US"/>
              <a:t>Click to edit Master text styles</a:t>
            </a:r>
          </a:p>
        </p:txBody>
      </p:sp>
      <p:pic>
        <p:nvPicPr>
          <p:cNvPr id="5" name="Picture 4">
            <a:extLst>
              <a:ext uri="{FF2B5EF4-FFF2-40B4-BE49-F238E27FC236}">
                <a16:creationId xmlns:a16="http://schemas.microsoft.com/office/drawing/2014/main" id="{D7B595C8-5D40-4C79-A1B3-B5A94B98B2A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200437" y="412779"/>
            <a:ext cx="586585" cy="708790"/>
          </a:xfrm>
          <a:prstGeom prst="rect">
            <a:avLst/>
          </a:prstGeom>
        </p:spPr>
      </p:pic>
    </p:spTree>
    <p:extLst>
      <p:ext uri="{BB962C8B-B14F-4D97-AF65-F5344CB8AC3E}">
        <p14:creationId xmlns:p14="http://schemas.microsoft.com/office/powerpoint/2010/main" val="34213460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 illustrasjon DIGITAL">
    <p:bg>
      <p:bgPr>
        <a:solidFill>
          <a:schemeClr val="bg1"/>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22336FFE-F1E7-4745-A36D-5841F134AA52}"/>
              </a:ext>
            </a:extLst>
          </p:cNvPr>
          <p:cNvSpPr>
            <a:spLocks noGrp="1"/>
          </p:cNvSpPr>
          <p:nvPr>
            <p:ph type="title"/>
          </p:nvPr>
        </p:nvSpPr>
        <p:spPr>
          <a:xfrm>
            <a:off x="838199" y="728663"/>
            <a:ext cx="7210426"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10" name="Text Placeholder 3">
            <a:extLst>
              <a:ext uri="{FF2B5EF4-FFF2-40B4-BE49-F238E27FC236}">
                <a16:creationId xmlns:a16="http://schemas.microsoft.com/office/drawing/2014/main" id="{8760F1D0-E29A-4BD7-AB60-C14CC4209DAD}"/>
              </a:ext>
            </a:extLst>
          </p:cNvPr>
          <p:cNvSpPr>
            <a:spLocks noGrp="1"/>
          </p:cNvSpPr>
          <p:nvPr>
            <p:ph type="body" sz="quarter" idx="11"/>
          </p:nvPr>
        </p:nvSpPr>
        <p:spPr>
          <a:xfrm>
            <a:off x="838197" y="1933575"/>
            <a:ext cx="7210427" cy="4286250"/>
          </a:xfrm>
        </p:spPr>
        <p:txBody>
          <a:bodyPr>
            <a:normAutofit/>
          </a:bodyPr>
          <a:lstStyle>
            <a:lvl1pPr>
              <a:buClr>
                <a:schemeClr val="accent1"/>
              </a:buClr>
              <a:defRPr sz="1600"/>
            </a:lvl1pPr>
          </a:lstStyle>
          <a:p>
            <a:pPr lvl="0"/>
            <a:r>
              <a:rPr lang="en-US"/>
              <a:t>Click to edit Master text styles</a:t>
            </a:r>
          </a:p>
        </p:txBody>
      </p:sp>
      <p:pic>
        <p:nvPicPr>
          <p:cNvPr id="3" name="Graphic 2" descr="Laptop with phone and calculator">
            <a:extLst>
              <a:ext uri="{FF2B5EF4-FFF2-40B4-BE49-F238E27FC236}">
                <a16:creationId xmlns:a16="http://schemas.microsoft.com/office/drawing/2014/main" id="{8CD52BE5-95F7-446E-9C0F-1CFA0641914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47" t="-2222" r="6913" b="15886"/>
          <a:stretch/>
        </p:blipFill>
        <p:spPr>
          <a:xfrm>
            <a:off x="8696325" y="3327263"/>
            <a:ext cx="3352800" cy="3117958"/>
          </a:xfrm>
          <a:prstGeom prst="rect">
            <a:avLst/>
          </a:prstGeom>
        </p:spPr>
      </p:pic>
      <p:pic>
        <p:nvPicPr>
          <p:cNvPr id="5" name="Picture 4">
            <a:extLst>
              <a:ext uri="{FF2B5EF4-FFF2-40B4-BE49-F238E27FC236}">
                <a16:creationId xmlns:a16="http://schemas.microsoft.com/office/drawing/2014/main" id="{316DE7C7-6033-48B3-A958-36189D83FB9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200437" y="412779"/>
            <a:ext cx="586585" cy="708790"/>
          </a:xfrm>
          <a:prstGeom prst="rect">
            <a:avLst/>
          </a:prstGeom>
        </p:spPr>
      </p:pic>
    </p:spTree>
    <p:extLst>
      <p:ext uri="{BB962C8B-B14F-4D97-AF65-F5344CB8AC3E}">
        <p14:creationId xmlns:p14="http://schemas.microsoft.com/office/powerpoint/2010/main" val="16017583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m NILU">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4D0C29-0AE7-487C-9C5B-32F450604CE6}"/>
              </a:ext>
            </a:extLst>
          </p:cNvPr>
          <p:cNvSpPr/>
          <p:nvPr userDrawn="1"/>
        </p:nvSpPr>
        <p:spPr>
          <a:xfrm>
            <a:off x="6858000" y="3429000"/>
            <a:ext cx="5334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ctangle 1">
            <a:extLst>
              <a:ext uri="{FF2B5EF4-FFF2-40B4-BE49-F238E27FC236}">
                <a16:creationId xmlns:a16="http://schemas.microsoft.com/office/drawing/2014/main" id="{4D22586A-17A9-48A3-A6C5-92B52289490D}"/>
              </a:ext>
            </a:extLst>
          </p:cNvPr>
          <p:cNvSpPr/>
          <p:nvPr userDrawn="1"/>
        </p:nvSpPr>
        <p:spPr>
          <a:xfrm>
            <a:off x="6858000" y="0"/>
            <a:ext cx="5334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xtBox 2">
            <a:extLst>
              <a:ext uri="{FF2B5EF4-FFF2-40B4-BE49-F238E27FC236}">
                <a16:creationId xmlns:a16="http://schemas.microsoft.com/office/drawing/2014/main" id="{C2B881C7-AC11-4C9D-8682-504C790D893D}"/>
              </a:ext>
            </a:extLst>
          </p:cNvPr>
          <p:cNvSpPr txBox="1"/>
          <p:nvPr userDrawn="1"/>
        </p:nvSpPr>
        <p:spPr>
          <a:xfrm>
            <a:off x="7429500" y="678418"/>
            <a:ext cx="3981450" cy="646331"/>
          </a:xfrm>
          <a:prstGeom prst="rect">
            <a:avLst/>
          </a:prstGeom>
          <a:noFill/>
        </p:spPr>
        <p:txBody>
          <a:bodyPr wrap="square" rtlCol="0">
            <a:spAutoFit/>
          </a:bodyPr>
          <a:lstStyle/>
          <a:p>
            <a:r>
              <a:rPr lang="nb-NO" sz="3600">
                <a:solidFill>
                  <a:schemeClr val="bg1"/>
                </a:solidFill>
                <a:latin typeface="+mj-lt"/>
              </a:rPr>
              <a:t>Visjon</a:t>
            </a:r>
          </a:p>
        </p:txBody>
      </p:sp>
      <p:sp>
        <p:nvSpPr>
          <p:cNvPr id="7" name="TextBox 6">
            <a:extLst>
              <a:ext uri="{FF2B5EF4-FFF2-40B4-BE49-F238E27FC236}">
                <a16:creationId xmlns:a16="http://schemas.microsoft.com/office/drawing/2014/main" id="{084E0D41-C42C-436F-B7E6-40CDA49ABB74}"/>
              </a:ext>
            </a:extLst>
          </p:cNvPr>
          <p:cNvSpPr txBox="1"/>
          <p:nvPr userDrawn="1"/>
        </p:nvSpPr>
        <p:spPr>
          <a:xfrm>
            <a:off x="7429500" y="3905250"/>
            <a:ext cx="3981450" cy="646331"/>
          </a:xfrm>
          <a:prstGeom prst="rect">
            <a:avLst/>
          </a:prstGeom>
          <a:noFill/>
        </p:spPr>
        <p:txBody>
          <a:bodyPr wrap="square" rtlCol="0">
            <a:spAutoFit/>
          </a:bodyPr>
          <a:lstStyle/>
          <a:p>
            <a:r>
              <a:rPr lang="nb-NO" sz="3600">
                <a:solidFill>
                  <a:schemeClr val="bg1"/>
                </a:solidFill>
                <a:latin typeface="+mj-lt"/>
              </a:rPr>
              <a:t>Verdier</a:t>
            </a:r>
          </a:p>
        </p:txBody>
      </p:sp>
      <p:sp>
        <p:nvSpPr>
          <p:cNvPr id="9" name="TextBox 8">
            <a:extLst>
              <a:ext uri="{FF2B5EF4-FFF2-40B4-BE49-F238E27FC236}">
                <a16:creationId xmlns:a16="http://schemas.microsoft.com/office/drawing/2014/main" id="{0E22A393-E49A-4AC5-9C80-1157EC260320}"/>
              </a:ext>
            </a:extLst>
          </p:cNvPr>
          <p:cNvSpPr txBox="1"/>
          <p:nvPr userDrawn="1"/>
        </p:nvSpPr>
        <p:spPr>
          <a:xfrm>
            <a:off x="7429500" y="1408836"/>
            <a:ext cx="3981450" cy="1015663"/>
          </a:xfrm>
          <a:prstGeom prst="rect">
            <a:avLst/>
          </a:prstGeom>
          <a:noFill/>
        </p:spPr>
        <p:txBody>
          <a:bodyPr wrap="square" rtlCol="0">
            <a:spAutoFit/>
          </a:bodyPr>
          <a:lstStyle/>
          <a:p>
            <a:r>
              <a:rPr lang="nb-NO" sz="2000">
                <a:solidFill>
                  <a:schemeClr val="bg1"/>
                </a:solidFill>
                <a:latin typeface="+mn-lt"/>
              </a:rPr>
              <a:t>NILU skaper bærekraftig utvikling gjennom internasjonalt ledende klima- og miljøforskning</a:t>
            </a:r>
          </a:p>
        </p:txBody>
      </p:sp>
      <p:sp>
        <p:nvSpPr>
          <p:cNvPr id="10" name="TextBox 9">
            <a:extLst>
              <a:ext uri="{FF2B5EF4-FFF2-40B4-BE49-F238E27FC236}">
                <a16:creationId xmlns:a16="http://schemas.microsoft.com/office/drawing/2014/main" id="{398BCC32-CB22-4536-8472-50622FE73146}"/>
              </a:ext>
            </a:extLst>
          </p:cNvPr>
          <p:cNvSpPr txBox="1"/>
          <p:nvPr userDrawn="1"/>
        </p:nvSpPr>
        <p:spPr>
          <a:xfrm>
            <a:off x="7429500" y="4635668"/>
            <a:ext cx="3981450" cy="1015663"/>
          </a:xfrm>
          <a:prstGeom prst="rect">
            <a:avLst/>
          </a:prstGeom>
          <a:noFill/>
        </p:spPr>
        <p:txBody>
          <a:bodyPr wrap="square" rtlCol="0">
            <a:spAutoFit/>
          </a:bodyPr>
          <a:lstStyle/>
          <a:p>
            <a:r>
              <a:rPr lang="nb-NO" sz="2000">
                <a:solidFill>
                  <a:schemeClr val="bg1"/>
                </a:solidFill>
                <a:latin typeface="+mn-lt"/>
              </a:rPr>
              <a:t>Integritet</a:t>
            </a:r>
          </a:p>
          <a:p>
            <a:r>
              <a:rPr lang="nb-NO" sz="2000">
                <a:solidFill>
                  <a:schemeClr val="bg1"/>
                </a:solidFill>
                <a:latin typeface="+mn-lt"/>
              </a:rPr>
              <a:t>Kompetanse</a:t>
            </a:r>
          </a:p>
          <a:p>
            <a:r>
              <a:rPr lang="nb-NO" sz="2000">
                <a:solidFill>
                  <a:schemeClr val="bg1"/>
                </a:solidFill>
                <a:latin typeface="+mn-lt"/>
              </a:rPr>
              <a:t>Samfunnsnytte</a:t>
            </a:r>
          </a:p>
        </p:txBody>
      </p:sp>
      <p:sp>
        <p:nvSpPr>
          <p:cNvPr id="13" name="TextBox 12">
            <a:extLst>
              <a:ext uri="{FF2B5EF4-FFF2-40B4-BE49-F238E27FC236}">
                <a16:creationId xmlns:a16="http://schemas.microsoft.com/office/drawing/2014/main" id="{A2449D67-42A6-482F-9008-FAD71E271D6D}"/>
              </a:ext>
            </a:extLst>
          </p:cNvPr>
          <p:cNvSpPr txBox="1"/>
          <p:nvPr userDrawn="1"/>
        </p:nvSpPr>
        <p:spPr>
          <a:xfrm>
            <a:off x="1705734" y="1101060"/>
            <a:ext cx="4067580" cy="1077218"/>
          </a:xfrm>
          <a:prstGeom prst="rect">
            <a:avLst/>
          </a:prstGeom>
          <a:noFill/>
        </p:spPr>
        <p:txBody>
          <a:bodyPr wrap="square" rtlCol="0">
            <a:spAutoFit/>
          </a:bodyPr>
          <a:lstStyle/>
          <a:p>
            <a:r>
              <a:rPr lang="nb-NO" sz="1600" b="0" i="0" u="none" strike="noStrike" kern="1200" dirty="0">
                <a:solidFill>
                  <a:schemeClr val="tx1"/>
                </a:solidFill>
                <a:effectLst/>
                <a:latin typeface="+mn-lt"/>
              </a:rPr>
              <a:t>NILU er et uavhengig nonprofit forskningsinstitutt etablert i 1969. A</a:t>
            </a:r>
            <a:r>
              <a:rPr lang="nb-NO" sz="1600" b="0" i="0" kern="1200" dirty="0">
                <a:solidFill>
                  <a:schemeClr val="tx1"/>
                </a:solidFill>
                <a:effectLst/>
                <a:latin typeface="+mn-lt"/>
              </a:rPr>
              <a:t>lt </a:t>
            </a:r>
            <a:r>
              <a:rPr lang="nb-NO" sz="1600" b="0" i="0" kern="1200" dirty="0">
                <a:effectLst/>
                <a:latin typeface="+mn-lt"/>
              </a:rPr>
              <a:t>overskudd går tilbake til drift og utvikling av samfunnsnyttige forskningstjenester.</a:t>
            </a:r>
            <a:endParaRPr lang="nb-NO" sz="1600" dirty="0">
              <a:latin typeface="+mn-lt"/>
            </a:endParaRPr>
          </a:p>
        </p:txBody>
      </p:sp>
      <p:sp>
        <p:nvSpPr>
          <p:cNvPr id="14" name="TextBox 13">
            <a:extLst>
              <a:ext uri="{FF2B5EF4-FFF2-40B4-BE49-F238E27FC236}">
                <a16:creationId xmlns:a16="http://schemas.microsoft.com/office/drawing/2014/main" id="{735DBDA7-E2AC-4828-BAF0-70F2BF0D36E8}"/>
              </a:ext>
            </a:extLst>
          </p:cNvPr>
          <p:cNvSpPr txBox="1"/>
          <p:nvPr userDrawn="1"/>
        </p:nvSpPr>
        <p:spPr>
          <a:xfrm>
            <a:off x="1705733" y="4764934"/>
            <a:ext cx="4067580" cy="978729"/>
          </a:xfrm>
          <a:prstGeom prst="rect">
            <a:avLst/>
          </a:prstGeom>
          <a:noFill/>
        </p:spPr>
        <p:txBody>
          <a:bodyPr wrap="square" rtlCol="0">
            <a:spAutoFit/>
          </a:bodyPr>
          <a:lstStyle/>
          <a:p>
            <a:pPr marL="0" lvl="0" indent="0" algn="l" defTabSz="889000">
              <a:lnSpc>
                <a:spcPct val="90000"/>
              </a:lnSpc>
              <a:spcBef>
                <a:spcPct val="0"/>
              </a:spcBef>
              <a:spcAft>
                <a:spcPct val="35000"/>
              </a:spcAft>
              <a:buFont typeface="Arial" panose="020B0604020202020204" pitchFamily="34" charset="0"/>
              <a:buNone/>
            </a:pPr>
            <a:r>
              <a:rPr lang="nb-NO" sz="1600" kern="1200">
                <a:solidFill>
                  <a:schemeClr val="tx1"/>
                </a:solidFill>
                <a:latin typeface="+mn-lt"/>
              </a:rPr>
              <a:t>Mer enn en tredjedel av våre inntekter kommer fra internasjonal finansiering, som EU, EEA, WHO, WMO, UNEP, UNECE og Verdensbanken.</a:t>
            </a:r>
          </a:p>
        </p:txBody>
      </p:sp>
      <p:sp>
        <p:nvSpPr>
          <p:cNvPr id="15" name="TextBox 14">
            <a:extLst>
              <a:ext uri="{FF2B5EF4-FFF2-40B4-BE49-F238E27FC236}">
                <a16:creationId xmlns:a16="http://schemas.microsoft.com/office/drawing/2014/main" id="{7A380B77-987C-4738-BDB8-451C1B235A05}"/>
              </a:ext>
            </a:extLst>
          </p:cNvPr>
          <p:cNvSpPr txBox="1"/>
          <p:nvPr userDrawn="1"/>
        </p:nvSpPr>
        <p:spPr>
          <a:xfrm>
            <a:off x="1705733" y="3093041"/>
            <a:ext cx="4140092" cy="757130"/>
          </a:xfrm>
          <a:prstGeom prst="rect">
            <a:avLst/>
          </a:prstGeom>
          <a:noFill/>
        </p:spPr>
        <p:txBody>
          <a:bodyPr wrap="square" rtlCol="0">
            <a:spAutoFit/>
          </a:bodyPr>
          <a:lstStyle/>
          <a:p>
            <a:pPr marL="0" lvl="0" indent="0" algn="l" defTabSz="889000">
              <a:lnSpc>
                <a:spcPct val="90000"/>
              </a:lnSpc>
              <a:spcBef>
                <a:spcPct val="0"/>
              </a:spcBef>
              <a:spcAft>
                <a:spcPct val="35000"/>
              </a:spcAft>
              <a:buFont typeface="Arial" panose="020B0604020202020204" pitchFamily="34" charset="0"/>
              <a:buNone/>
            </a:pPr>
            <a:r>
              <a:rPr lang="nb-NO" sz="1600" kern="1200">
                <a:latin typeface="+mn-lt"/>
              </a:rPr>
              <a:t>NILU har 180 ansatte, 75 av dem har en doktorgrad. En tredjedel av våre ansatte er født utenfor Norge.</a:t>
            </a:r>
          </a:p>
        </p:txBody>
      </p:sp>
      <p:pic>
        <p:nvPicPr>
          <p:cNvPr id="24" name="Graphic 23" descr="Dollar outline">
            <a:extLst>
              <a:ext uri="{FF2B5EF4-FFF2-40B4-BE49-F238E27FC236}">
                <a16:creationId xmlns:a16="http://schemas.microsoft.com/office/drawing/2014/main" id="{F9DCC832-BBB9-4EF9-8B44-1D02EA294B3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81050" y="4820334"/>
            <a:ext cx="830997" cy="830997"/>
          </a:xfrm>
          <a:prstGeom prst="rect">
            <a:avLst/>
          </a:prstGeom>
        </p:spPr>
      </p:pic>
      <p:pic>
        <p:nvPicPr>
          <p:cNvPr id="25" name="Graphic 24" descr="User outline">
            <a:extLst>
              <a:ext uri="{FF2B5EF4-FFF2-40B4-BE49-F238E27FC236}">
                <a16:creationId xmlns:a16="http://schemas.microsoft.com/office/drawing/2014/main" id="{464B6895-A265-425F-B69D-EFF6AD560C1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781050" y="3019174"/>
            <a:ext cx="830997" cy="830997"/>
          </a:xfrm>
          <a:prstGeom prst="rect">
            <a:avLst/>
          </a:prstGeom>
        </p:spPr>
      </p:pic>
      <p:pic>
        <p:nvPicPr>
          <p:cNvPr id="26" name="Graphic 25" descr="World outline">
            <a:extLst>
              <a:ext uri="{FF2B5EF4-FFF2-40B4-BE49-F238E27FC236}">
                <a16:creationId xmlns:a16="http://schemas.microsoft.com/office/drawing/2014/main" id="{21F372F6-B6BA-4BCC-8963-D33B285E345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785029" y="1205835"/>
            <a:ext cx="830997" cy="830997"/>
          </a:xfrm>
          <a:prstGeom prst="rect">
            <a:avLst/>
          </a:prstGeom>
        </p:spPr>
      </p:pic>
    </p:spTree>
    <p:extLst>
      <p:ext uri="{BB962C8B-B14F-4D97-AF65-F5344CB8AC3E}">
        <p14:creationId xmlns:p14="http://schemas.microsoft.com/office/powerpoint/2010/main" val="15953641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m NILU E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4D0C29-0AE7-487C-9C5B-32F450604CE6}"/>
              </a:ext>
            </a:extLst>
          </p:cNvPr>
          <p:cNvSpPr/>
          <p:nvPr userDrawn="1"/>
        </p:nvSpPr>
        <p:spPr>
          <a:xfrm>
            <a:off x="6858000" y="3429000"/>
            <a:ext cx="5334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ctangle 1">
            <a:extLst>
              <a:ext uri="{FF2B5EF4-FFF2-40B4-BE49-F238E27FC236}">
                <a16:creationId xmlns:a16="http://schemas.microsoft.com/office/drawing/2014/main" id="{4D22586A-17A9-48A3-A6C5-92B52289490D}"/>
              </a:ext>
            </a:extLst>
          </p:cNvPr>
          <p:cNvSpPr/>
          <p:nvPr userDrawn="1"/>
        </p:nvSpPr>
        <p:spPr>
          <a:xfrm>
            <a:off x="6858000" y="0"/>
            <a:ext cx="5334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xtBox 2">
            <a:extLst>
              <a:ext uri="{FF2B5EF4-FFF2-40B4-BE49-F238E27FC236}">
                <a16:creationId xmlns:a16="http://schemas.microsoft.com/office/drawing/2014/main" id="{C2B881C7-AC11-4C9D-8682-504C790D893D}"/>
              </a:ext>
            </a:extLst>
          </p:cNvPr>
          <p:cNvSpPr txBox="1"/>
          <p:nvPr userDrawn="1"/>
        </p:nvSpPr>
        <p:spPr>
          <a:xfrm>
            <a:off x="7429500" y="678418"/>
            <a:ext cx="3981450" cy="646331"/>
          </a:xfrm>
          <a:prstGeom prst="rect">
            <a:avLst/>
          </a:prstGeom>
          <a:noFill/>
        </p:spPr>
        <p:txBody>
          <a:bodyPr wrap="square" rtlCol="0">
            <a:spAutoFit/>
          </a:bodyPr>
          <a:lstStyle/>
          <a:p>
            <a:r>
              <a:rPr lang="nb-NO" sz="3600">
                <a:solidFill>
                  <a:schemeClr val="bg1"/>
                </a:solidFill>
                <a:latin typeface="+mj-lt"/>
              </a:rPr>
              <a:t>Vision</a:t>
            </a:r>
          </a:p>
        </p:txBody>
      </p:sp>
      <p:sp>
        <p:nvSpPr>
          <p:cNvPr id="7" name="TextBox 6">
            <a:extLst>
              <a:ext uri="{FF2B5EF4-FFF2-40B4-BE49-F238E27FC236}">
                <a16:creationId xmlns:a16="http://schemas.microsoft.com/office/drawing/2014/main" id="{084E0D41-C42C-436F-B7E6-40CDA49ABB74}"/>
              </a:ext>
            </a:extLst>
          </p:cNvPr>
          <p:cNvSpPr txBox="1"/>
          <p:nvPr userDrawn="1"/>
        </p:nvSpPr>
        <p:spPr>
          <a:xfrm>
            <a:off x="7429500" y="3905250"/>
            <a:ext cx="3981450" cy="646331"/>
          </a:xfrm>
          <a:prstGeom prst="rect">
            <a:avLst/>
          </a:prstGeom>
          <a:noFill/>
        </p:spPr>
        <p:txBody>
          <a:bodyPr wrap="square" rtlCol="0">
            <a:spAutoFit/>
          </a:bodyPr>
          <a:lstStyle/>
          <a:p>
            <a:r>
              <a:rPr lang="nb-NO" sz="3600">
                <a:solidFill>
                  <a:schemeClr val="bg1"/>
                </a:solidFill>
                <a:latin typeface="+mj-lt"/>
              </a:rPr>
              <a:t>Values</a:t>
            </a:r>
          </a:p>
        </p:txBody>
      </p:sp>
      <p:sp>
        <p:nvSpPr>
          <p:cNvPr id="9" name="TextBox 8">
            <a:extLst>
              <a:ext uri="{FF2B5EF4-FFF2-40B4-BE49-F238E27FC236}">
                <a16:creationId xmlns:a16="http://schemas.microsoft.com/office/drawing/2014/main" id="{0E22A393-E49A-4AC5-9C80-1157EC260320}"/>
              </a:ext>
            </a:extLst>
          </p:cNvPr>
          <p:cNvSpPr txBox="1"/>
          <p:nvPr userDrawn="1"/>
        </p:nvSpPr>
        <p:spPr>
          <a:xfrm>
            <a:off x="7429500" y="1408836"/>
            <a:ext cx="3981450" cy="1015663"/>
          </a:xfrm>
          <a:prstGeom prst="rect">
            <a:avLst/>
          </a:prstGeom>
          <a:noFill/>
        </p:spPr>
        <p:txBody>
          <a:bodyPr wrap="square" rtlCol="0">
            <a:spAutoFit/>
          </a:bodyPr>
          <a:lstStyle/>
          <a:p>
            <a:r>
              <a:rPr lang="en-US" sz="2000">
                <a:solidFill>
                  <a:schemeClr val="bg1"/>
                </a:solidFill>
              </a:rPr>
              <a:t>Create sustainable development through internationally leading climate and environmental research</a:t>
            </a:r>
            <a:endParaRPr lang="nb-NO" sz="2000">
              <a:solidFill>
                <a:schemeClr val="bg1"/>
              </a:solidFill>
            </a:endParaRPr>
          </a:p>
        </p:txBody>
      </p:sp>
      <p:sp>
        <p:nvSpPr>
          <p:cNvPr id="10" name="TextBox 9">
            <a:extLst>
              <a:ext uri="{FF2B5EF4-FFF2-40B4-BE49-F238E27FC236}">
                <a16:creationId xmlns:a16="http://schemas.microsoft.com/office/drawing/2014/main" id="{398BCC32-CB22-4536-8472-50622FE73146}"/>
              </a:ext>
            </a:extLst>
          </p:cNvPr>
          <p:cNvSpPr txBox="1"/>
          <p:nvPr userDrawn="1"/>
        </p:nvSpPr>
        <p:spPr>
          <a:xfrm>
            <a:off x="7429500" y="4635668"/>
            <a:ext cx="3981450" cy="1015663"/>
          </a:xfrm>
          <a:prstGeom prst="rect">
            <a:avLst/>
          </a:prstGeom>
          <a:noFill/>
        </p:spPr>
        <p:txBody>
          <a:bodyPr wrap="square" rtlCol="0">
            <a:spAutoFit/>
          </a:bodyPr>
          <a:lstStyle/>
          <a:p>
            <a:r>
              <a:rPr lang="nb-NO" sz="2000" dirty="0">
                <a:solidFill>
                  <a:schemeClr val="bg1"/>
                </a:solidFill>
                <a:latin typeface="+mn-lt"/>
              </a:rPr>
              <a:t>Integrity</a:t>
            </a:r>
          </a:p>
          <a:p>
            <a:r>
              <a:rPr lang="nb-NO" sz="2000" dirty="0">
                <a:solidFill>
                  <a:schemeClr val="bg1"/>
                </a:solidFill>
                <a:latin typeface="+mn-lt"/>
              </a:rPr>
              <a:t>Competance</a:t>
            </a:r>
          </a:p>
          <a:p>
            <a:r>
              <a:rPr lang="nb-NO" sz="2000" dirty="0">
                <a:solidFill>
                  <a:schemeClr val="bg1"/>
                </a:solidFill>
                <a:latin typeface="+mn-lt"/>
              </a:rPr>
              <a:t>Benefit to society</a:t>
            </a:r>
          </a:p>
        </p:txBody>
      </p:sp>
      <p:sp>
        <p:nvSpPr>
          <p:cNvPr id="13" name="TextBox 12">
            <a:extLst>
              <a:ext uri="{FF2B5EF4-FFF2-40B4-BE49-F238E27FC236}">
                <a16:creationId xmlns:a16="http://schemas.microsoft.com/office/drawing/2014/main" id="{A2449D67-42A6-482F-9008-FAD71E271D6D}"/>
              </a:ext>
            </a:extLst>
          </p:cNvPr>
          <p:cNvSpPr txBox="1"/>
          <p:nvPr userDrawn="1"/>
        </p:nvSpPr>
        <p:spPr>
          <a:xfrm>
            <a:off x="1705734" y="1101060"/>
            <a:ext cx="4067580" cy="1077218"/>
          </a:xfrm>
          <a:prstGeom prst="rect">
            <a:avLst/>
          </a:prstGeom>
          <a:noFill/>
        </p:spPr>
        <p:txBody>
          <a:bodyPr wrap="square" rtlCol="0">
            <a:spAutoFit/>
          </a:bodyPr>
          <a:lstStyle/>
          <a:p>
            <a:r>
              <a:rPr lang="en-US" sz="1600" b="0" i="0" u="none" strike="noStrike" kern="1200">
                <a:solidFill>
                  <a:schemeClr val="tx1"/>
                </a:solidFill>
                <a:effectLst/>
                <a:latin typeface="+mn-lt"/>
              </a:rPr>
              <a:t>NILU is an independent, nonprofit research institute established in 1969. All profits go back to the operation and development of research services that are useful to society.</a:t>
            </a:r>
          </a:p>
        </p:txBody>
      </p:sp>
      <p:sp>
        <p:nvSpPr>
          <p:cNvPr id="14" name="TextBox 13">
            <a:extLst>
              <a:ext uri="{FF2B5EF4-FFF2-40B4-BE49-F238E27FC236}">
                <a16:creationId xmlns:a16="http://schemas.microsoft.com/office/drawing/2014/main" id="{735DBDA7-E2AC-4828-BAF0-70F2BF0D36E8}"/>
              </a:ext>
            </a:extLst>
          </p:cNvPr>
          <p:cNvSpPr txBox="1"/>
          <p:nvPr userDrawn="1"/>
        </p:nvSpPr>
        <p:spPr>
          <a:xfrm>
            <a:off x="1705733" y="4764934"/>
            <a:ext cx="4067580" cy="978729"/>
          </a:xfrm>
          <a:prstGeom prst="rect">
            <a:avLst/>
          </a:prstGeom>
          <a:noFill/>
        </p:spPr>
        <p:txBody>
          <a:bodyPr wrap="square" rtlCol="0">
            <a:spAutoFit/>
          </a:bodyPr>
          <a:lstStyle/>
          <a:p>
            <a:pPr marL="0" lvl="0" indent="0" algn="l" defTabSz="889000">
              <a:lnSpc>
                <a:spcPct val="90000"/>
              </a:lnSpc>
              <a:spcBef>
                <a:spcPct val="0"/>
              </a:spcBef>
              <a:spcAft>
                <a:spcPct val="35000"/>
              </a:spcAft>
              <a:buFont typeface="Arial" panose="020B0604020202020204" pitchFamily="34" charset="0"/>
              <a:buNone/>
            </a:pPr>
            <a:r>
              <a:rPr lang="en-US" sz="1600" kern="1200" dirty="0">
                <a:solidFill>
                  <a:schemeClr val="tx1"/>
                </a:solidFill>
                <a:latin typeface="+mn-lt"/>
              </a:rPr>
              <a:t>More than one third of our income comes from international financing such as the EU, EEA, WHO, WMO, UNEP, UNECE and The World Bank.</a:t>
            </a:r>
          </a:p>
        </p:txBody>
      </p:sp>
      <p:sp>
        <p:nvSpPr>
          <p:cNvPr id="15" name="TextBox 14">
            <a:extLst>
              <a:ext uri="{FF2B5EF4-FFF2-40B4-BE49-F238E27FC236}">
                <a16:creationId xmlns:a16="http://schemas.microsoft.com/office/drawing/2014/main" id="{7A380B77-987C-4738-BDB8-451C1B235A05}"/>
              </a:ext>
            </a:extLst>
          </p:cNvPr>
          <p:cNvSpPr txBox="1"/>
          <p:nvPr userDrawn="1"/>
        </p:nvSpPr>
        <p:spPr>
          <a:xfrm>
            <a:off x="1705733" y="3093041"/>
            <a:ext cx="4140092" cy="757130"/>
          </a:xfrm>
          <a:prstGeom prst="rect">
            <a:avLst/>
          </a:prstGeom>
          <a:noFill/>
        </p:spPr>
        <p:txBody>
          <a:bodyPr wrap="square" rtlCol="0">
            <a:spAutoFit/>
          </a:bodyPr>
          <a:lstStyle/>
          <a:p>
            <a:pPr marL="0" lvl="0" indent="0" algn="l" defTabSz="889000">
              <a:lnSpc>
                <a:spcPct val="90000"/>
              </a:lnSpc>
              <a:spcBef>
                <a:spcPct val="0"/>
              </a:spcBef>
              <a:spcAft>
                <a:spcPct val="35000"/>
              </a:spcAft>
              <a:buFont typeface="Arial" panose="020B0604020202020204" pitchFamily="34" charset="0"/>
              <a:buNone/>
            </a:pPr>
            <a:r>
              <a:rPr lang="en-US" sz="1600" kern="1200">
                <a:latin typeface="+mn-lt"/>
              </a:rPr>
              <a:t>NILU has 180 employees, 75 of which has a PhD. One third of our employees are born outside Norway.</a:t>
            </a:r>
          </a:p>
        </p:txBody>
      </p:sp>
      <p:pic>
        <p:nvPicPr>
          <p:cNvPr id="24" name="Graphic 23" descr="Dollar outline">
            <a:extLst>
              <a:ext uri="{FF2B5EF4-FFF2-40B4-BE49-F238E27FC236}">
                <a16:creationId xmlns:a16="http://schemas.microsoft.com/office/drawing/2014/main" id="{F9DCC832-BBB9-4EF9-8B44-1D02EA294B3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81050" y="4820334"/>
            <a:ext cx="830997" cy="830997"/>
          </a:xfrm>
          <a:prstGeom prst="rect">
            <a:avLst/>
          </a:prstGeom>
        </p:spPr>
      </p:pic>
      <p:pic>
        <p:nvPicPr>
          <p:cNvPr id="25" name="Graphic 24" descr="User outline">
            <a:extLst>
              <a:ext uri="{FF2B5EF4-FFF2-40B4-BE49-F238E27FC236}">
                <a16:creationId xmlns:a16="http://schemas.microsoft.com/office/drawing/2014/main" id="{464B6895-A265-425F-B69D-EFF6AD560C1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781050" y="3019174"/>
            <a:ext cx="830997" cy="830997"/>
          </a:xfrm>
          <a:prstGeom prst="rect">
            <a:avLst/>
          </a:prstGeom>
        </p:spPr>
      </p:pic>
      <p:pic>
        <p:nvPicPr>
          <p:cNvPr id="26" name="Graphic 25" descr="World outline">
            <a:extLst>
              <a:ext uri="{FF2B5EF4-FFF2-40B4-BE49-F238E27FC236}">
                <a16:creationId xmlns:a16="http://schemas.microsoft.com/office/drawing/2014/main" id="{21F372F6-B6BA-4BCC-8963-D33B285E345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785029" y="1205835"/>
            <a:ext cx="830997" cy="830997"/>
          </a:xfrm>
          <a:prstGeom prst="rect">
            <a:avLst/>
          </a:prstGeom>
        </p:spPr>
      </p:pic>
    </p:spTree>
    <p:extLst>
      <p:ext uri="{BB962C8B-B14F-4D97-AF65-F5344CB8AC3E}">
        <p14:creationId xmlns:p14="http://schemas.microsoft.com/office/powerpoint/2010/main" val="8203492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m NILU - edi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4D0C29-0AE7-487C-9C5B-32F450604CE6}"/>
              </a:ext>
            </a:extLst>
          </p:cNvPr>
          <p:cNvSpPr/>
          <p:nvPr userDrawn="1"/>
        </p:nvSpPr>
        <p:spPr>
          <a:xfrm>
            <a:off x="6858000" y="3429000"/>
            <a:ext cx="5334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Text Placeholder 16">
            <a:extLst>
              <a:ext uri="{FF2B5EF4-FFF2-40B4-BE49-F238E27FC236}">
                <a16:creationId xmlns:a16="http://schemas.microsoft.com/office/drawing/2014/main" id="{D1D6B28A-9345-475D-AE11-9CC1E387EEBA}"/>
              </a:ext>
            </a:extLst>
          </p:cNvPr>
          <p:cNvSpPr>
            <a:spLocks noGrp="1"/>
          </p:cNvSpPr>
          <p:nvPr>
            <p:ph type="body" sz="quarter" idx="16"/>
          </p:nvPr>
        </p:nvSpPr>
        <p:spPr>
          <a:xfrm>
            <a:off x="7429498" y="3903357"/>
            <a:ext cx="4140091" cy="646331"/>
          </a:xfrm>
        </p:spPr>
        <p:txBody>
          <a:bodyPr anchor="t">
            <a:normAutofit/>
          </a:bodyPr>
          <a:lstStyle>
            <a:lvl1pPr marL="0" indent="0">
              <a:lnSpc>
                <a:spcPct val="100000"/>
              </a:lnSpc>
              <a:buNone/>
              <a:defRPr sz="3600">
                <a:solidFill>
                  <a:schemeClr val="bg1"/>
                </a:solidFill>
                <a:latin typeface="+mj-lt"/>
              </a:defRPr>
            </a:lvl1pPr>
          </a:lstStyle>
          <a:p>
            <a:pPr lvl="0"/>
            <a:r>
              <a:rPr lang="en-US"/>
              <a:t>Click to edit Master text styles</a:t>
            </a:r>
          </a:p>
        </p:txBody>
      </p:sp>
      <p:sp>
        <p:nvSpPr>
          <p:cNvPr id="2" name="Rectangle 1">
            <a:extLst>
              <a:ext uri="{FF2B5EF4-FFF2-40B4-BE49-F238E27FC236}">
                <a16:creationId xmlns:a16="http://schemas.microsoft.com/office/drawing/2014/main" id="{4D22586A-17A9-48A3-A6C5-92B52289490D}"/>
              </a:ext>
            </a:extLst>
          </p:cNvPr>
          <p:cNvSpPr/>
          <p:nvPr userDrawn="1"/>
        </p:nvSpPr>
        <p:spPr>
          <a:xfrm>
            <a:off x="6858000" y="0"/>
            <a:ext cx="5334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Text Placeholder 16">
            <a:extLst>
              <a:ext uri="{FF2B5EF4-FFF2-40B4-BE49-F238E27FC236}">
                <a16:creationId xmlns:a16="http://schemas.microsoft.com/office/drawing/2014/main" id="{DECA31D5-BF00-4C0C-A7AC-2C3B0469566F}"/>
              </a:ext>
            </a:extLst>
          </p:cNvPr>
          <p:cNvSpPr>
            <a:spLocks noGrp="1"/>
          </p:cNvSpPr>
          <p:nvPr>
            <p:ph type="body" sz="quarter" idx="15"/>
          </p:nvPr>
        </p:nvSpPr>
        <p:spPr>
          <a:xfrm>
            <a:off x="7429499" y="675797"/>
            <a:ext cx="4140091" cy="646331"/>
          </a:xfrm>
        </p:spPr>
        <p:txBody>
          <a:bodyPr anchor="t">
            <a:normAutofit/>
          </a:bodyPr>
          <a:lstStyle>
            <a:lvl1pPr marL="0" indent="0">
              <a:lnSpc>
                <a:spcPct val="100000"/>
              </a:lnSpc>
              <a:buNone/>
              <a:defRPr sz="3600">
                <a:solidFill>
                  <a:schemeClr val="bg1"/>
                </a:solidFill>
                <a:latin typeface="+mj-lt"/>
              </a:defRPr>
            </a:lvl1pPr>
          </a:lstStyle>
          <a:p>
            <a:pPr lvl="0"/>
            <a:r>
              <a:rPr lang="en-US"/>
              <a:t>Click to edit Master text styles</a:t>
            </a:r>
          </a:p>
        </p:txBody>
      </p:sp>
      <p:sp>
        <p:nvSpPr>
          <p:cNvPr id="23" name="Text Placeholder 16">
            <a:extLst>
              <a:ext uri="{FF2B5EF4-FFF2-40B4-BE49-F238E27FC236}">
                <a16:creationId xmlns:a16="http://schemas.microsoft.com/office/drawing/2014/main" id="{71D2B893-5FC9-4DD1-9A6B-E32A8666E98E}"/>
              </a:ext>
            </a:extLst>
          </p:cNvPr>
          <p:cNvSpPr>
            <a:spLocks noGrp="1"/>
          </p:cNvSpPr>
          <p:nvPr>
            <p:ph type="body" sz="quarter" idx="13"/>
          </p:nvPr>
        </p:nvSpPr>
        <p:spPr>
          <a:xfrm>
            <a:off x="7429500" y="4635668"/>
            <a:ext cx="4140091" cy="1077217"/>
          </a:xfrm>
        </p:spPr>
        <p:txBody>
          <a:bodyPr anchor="t">
            <a:normAutofit/>
          </a:bodyPr>
          <a:lstStyle>
            <a:lvl1pPr marL="0" indent="0">
              <a:lnSpc>
                <a:spcPct val="100000"/>
              </a:lnSpc>
              <a:buNone/>
              <a:defRPr sz="2000">
                <a:solidFill>
                  <a:schemeClr val="bg1"/>
                </a:solidFill>
              </a:defRPr>
            </a:lvl1pPr>
          </a:lstStyle>
          <a:p>
            <a:pPr lvl="0"/>
            <a:r>
              <a:rPr lang="en-US"/>
              <a:t>Click to edit Master text styles</a:t>
            </a:r>
          </a:p>
        </p:txBody>
      </p:sp>
      <p:sp>
        <p:nvSpPr>
          <p:cNvPr id="17" name="Text Placeholder 16">
            <a:extLst>
              <a:ext uri="{FF2B5EF4-FFF2-40B4-BE49-F238E27FC236}">
                <a16:creationId xmlns:a16="http://schemas.microsoft.com/office/drawing/2014/main" id="{AD239677-3076-44CF-A429-7808602278AF}"/>
              </a:ext>
            </a:extLst>
          </p:cNvPr>
          <p:cNvSpPr>
            <a:spLocks noGrp="1"/>
          </p:cNvSpPr>
          <p:nvPr>
            <p:ph type="body" sz="quarter" idx="10"/>
          </p:nvPr>
        </p:nvSpPr>
        <p:spPr>
          <a:xfrm>
            <a:off x="1705733" y="1101060"/>
            <a:ext cx="4140091" cy="1077217"/>
          </a:xfrm>
        </p:spPr>
        <p:txBody>
          <a:bodyPr anchor="ctr"/>
          <a:lstStyle>
            <a:lvl1pPr marL="0" indent="0">
              <a:lnSpc>
                <a:spcPct val="100000"/>
              </a:lnSpc>
              <a:buNone/>
              <a:defRPr/>
            </a:lvl1pPr>
          </a:lstStyle>
          <a:p>
            <a:pPr lvl="0"/>
            <a:r>
              <a:rPr lang="en-US"/>
              <a:t>Click to edit Master text styles</a:t>
            </a:r>
          </a:p>
        </p:txBody>
      </p:sp>
      <p:pic>
        <p:nvPicPr>
          <p:cNvPr id="24" name="Graphic 23" descr="Dollar outline">
            <a:extLst>
              <a:ext uri="{FF2B5EF4-FFF2-40B4-BE49-F238E27FC236}">
                <a16:creationId xmlns:a16="http://schemas.microsoft.com/office/drawing/2014/main" id="{F9DCC832-BBB9-4EF9-8B44-1D02EA294B3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81050" y="4820334"/>
            <a:ext cx="830997" cy="830997"/>
          </a:xfrm>
          <a:prstGeom prst="rect">
            <a:avLst/>
          </a:prstGeom>
        </p:spPr>
      </p:pic>
      <p:pic>
        <p:nvPicPr>
          <p:cNvPr id="25" name="Graphic 24" descr="User outline">
            <a:extLst>
              <a:ext uri="{FF2B5EF4-FFF2-40B4-BE49-F238E27FC236}">
                <a16:creationId xmlns:a16="http://schemas.microsoft.com/office/drawing/2014/main" id="{464B6895-A265-425F-B69D-EFF6AD560C1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781050" y="3019174"/>
            <a:ext cx="830997" cy="830997"/>
          </a:xfrm>
          <a:prstGeom prst="rect">
            <a:avLst/>
          </a:prstGeom>
        </p:spPr>
      </p:pic>
      <p:pic>
        <p:nvPicPr>
          <p:cNvPr id="26" name="Graphic 25" descr="World outline">
            <a:extLst>
              <a:ext uri="{FF2B5EF4-FFF2-40B4-BE49-F238E27FC236}">
                <a16:creationId xmlns:a16="http://schemas.microsoft.com/office/drawing/2014/main" id="{21F372F6-B6BA-4BCC-8963-D33B285E345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785029" y="1205835"/>
            <a:ext cx="830997" cy="830997"/>
          </a:xfrm>
          <a:prstGeom prst="rect">
            <a:avLst/>
          </a:prstGeom>
        </p:spPr>
      </p:pic>
      <p:sp>
        <p:nvSpPr>
          <p:cNvPr id="21" name="Text Placeholder 16">
            <a:extLst>
              <a:ext uri="{FF2B5EF4-FFF2-40B4-BE49-F238E27FC236}">
                <a16:creationId xmlns:a16="http://schemas.microsoft.com/office/drawing/2014/main" id="{24C0033D-E209-48BE-BD1B-7BFA5926F919}"/>
              </a:ext>
            </a:extLst>
          </p:cNvPr>
          <p:cNvSpPr>
            <a:spLocks noGrp="1"/>
          </p:cNvSpPr>
          <p:nvPr>
            <p:ph type="body" sz="quarter" idx="11"/>
          </p:nvPr>
        </p:nvSpPr>
        <p:spPr>
          <a:xfrm>
            <a:off x="1705732" y="2890391"/>
            <a:ext cx="4140091" cy="1077217"/>
          </a:xfrm>
        </p:spPr>
        <p:txBody>
          <a:bodyPr anchor="ctr"/>
          <a:lstStyle>
            <a:lvl1pPr marL="0" indent="0">
              <a:lnSpc>
                <a:spcPct val="100000"/>
              </a:lnSpc>
              <a:buNone/>
              <a:defRPr/>
            </a:lvl1pPr>
          </a:lstStyle>
          <a:p>
            <a:pPr lvl="0"/>
            <a:r>
              <a:rPr lang="en-US"/>
              <a:t>Click to edit Master text styles</a:t>
            </a:r>
          </a:p>
        </p:txBody>
      </p:sp>
      <p:sp>
        <p:nvSpPr>
          <p:cNvPr id="22" name="Text Placeholder 16">
            <a:extLst>
              <a:ext uri="{FF2B5EF4-FFF2-40B4-BE49-F238E27FC236}">
                <a16:creationId xmlns:a16="http://schemas.microsoft.com/office/drawing/2014/main" id="{D9A51963-CCB0-4605-9F22-095970CCF157}"/>
              </a:ext>
            </a:extLst>
          </p:cNvPr>
          <p:cNvSpPr>
            <a:spLocks noGrp="1"/>
          </p:cNvSpPr>
          <p:nvPr>
            <p:ph type="body" sz="quarter" idx="12"/>
          </p:nvPr>
        </p:nvSpPr>
        <p:spPr>
          <a:xfrm>
            <a:off x="1705731" y="4697223"/>
            <a:ext cx="4140091" cy="1077217"/>
          </a:xfrm>
        </p:spPr>
        <p:txBody>
          <a:bodyPr anchor="ctr"/>
          <a:lstStyle>
            <a:lvl1pPr marL="0" indent="0">
              <a:lnSpc>
                <a:spcPct val="100000"/>
              </a:lnSpc>
              <a:buNone/>
              <a:defRPr/>
            </a:lvl1pPr>
          </a:lstStyle>
          <a:p>
            <a:pPr lvl="0"/>
            <a:r>
              <a:rPr lang="en-US"/>
              <a:t>Click to edit Master text styles</a:t>
            </a:r>
          </a:p>
        </p:txBody>
      </p:sp>
      <p:sp>
        <p:nvSpPr>
          <p:cNvPr id="27" name="Text Placeholder 16">
            <a:extLst>
              <a:ext uri="{FF2B5EF4-FFF2-40B4-BE49-F238E27FC236}">
                <a16:creationId xmlns:a16="http://schemas.microsoft.com/office/drawing/2014/main" id="{4CF47265-3A6A-4D01-8138-6E98AEADCB70}"/>
              </a:ext>
            </a:extLst>
          </p:cNvPr>
          <p:cNvSpPr>
            <a:spLocks noGrp="1"/>
          </p:cNvSpPr>
          <p:nvPr>
            <p:ph type="body" sz="quarter" idx="14"/>
          </p:nvPr>
        </p:nvSpPr>
        <p:spPr>
          <a:xfrm>
            <a:off x="7429500" y="1413070"/>
            <a:ext cx="4140091" cy="1077217"/>
          </a:xfrm>
        </p:spPr>
        <p:txBody>
          <a:bodyPr anchor="t">
            <a:normAutofit/>
          </a:bodyPr>
          <a:lstStyle>
            <a:lvl1pPr marL="0" indent="0">
              <a:lnSpc>
                <a:spcPct val="100000"/>
              </a:lnSpc>
              <a:buNone/>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0621455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m NILU 2">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3421C-3D3B-4DE8-BD86-2009FB97C825}"/>
              </a:ext>
            </a:extLst>
          </p:cNvPr>
          <p:cNvSpPr/>
          <p:nvPr userDrawn="1"/>
        </p:nvSpPr>
        <p:spPr>
          <a:xfrm>
            <a:off x="6858000" y="0"/>
            <a:ext cx="533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xtBox 2">
            <a:extLst>
              <a:ext uri="{FF2B5EF4-FFF2-40B4-BE49-F238E27FC236}">
                <a16:creationId xmlns:a16="http://schemas.microsoft.com/office/drawing/2014/main" id="{26A9BE41-8CB8-4AE4-BA9E-C6DA7ED7C40C}"/>
              </a:ext>
            </a:extLst>
          </p:cNvPr>
          <p:cNvSpPr txBox="1"/>
          <p:nvPr userDrawn="1"/>
        </p:nvSpPr>
        <p:spPr>
          <a:xfrm>
            <a:off x="838197" y="1943100"/>
            <a:ext cx="5257801" cy="3853042"/>
          </a:xfrm>
          <a:prstGeom prst="rect">
            <a:avLst/>
          </a:prstGeom>
          <a:noFill/>
        </p:spPr>
        <p:txBody>
          <a:bodyPr wrap="square" rtlCol="0">
            <a:spAutoFit/>
          </a:bodyPr>
          <a:lstStyle/>
          <a:p>
            <a:pPr marL="285750" lvl="0" indent="-285750">
              <a:lnSpc>
                <a:spcPct val="113000"/>
              </a:lnSpc>
              <a:spcBef>
                <a:spcPts val="1000"/>
              </a:spcBef>
              <a:spcAft>
                <a:spcPts val="1000"/>
              </a:spcAft>
              <a:buClr>
                <a:schemeClr val="accent1"/>
              </a:buClr>
              <a:buFont typeface="Arial" panose="020B0604020202020204" pitchFamily="34" charset="0"/>
              <a:buChar char="•"/>
            </a:pPr>
            <a:r>
              <a:rPr lang="nb-NO"/>
              <a:t>180 ansatte</a:t>
            </a:r>
          </a:p>
          <a:p>
            <a:pPr marL="285750" lvl="0" indent="-285750">
              <a:lnSpc>
                <a:spcPct val="113000"/>
              </a:lnSpc>
              <a:spcBef>
                <a:spcPts val="1000"/>
              </a:spcBef>
              <a:spcAft>
                <a:spcPts val="1000"/>
              </a:spcAft>
              <a:buClr>
                <a:schemeClr val="accent1"/>
              </a:buClr>
              <a:buFont typeface="Arial" panose="020B0604020202020204" pitchFamily="34" charset="0"/>
              <a:buChar char="•"/>
            </a:pPr>
            <a:r>
              <a:rPr lang="nb-NO"/>
              <a:t>75 med doktorgrad </a:t>
            </a:r>
          </a:p>
          <a:p>
            <a:pPr marL="285750" lvl="0" indent="-285750">
              <a:lnSpc>
                <a:spcPct val="113000"/>
              </a:lnSpc>
              <a:spcBef>
                <a:spcPts val="1000"/>
              </a:spcBef>
              <a:spcAft>
                <a:spcPts val="1000"/>
              </a:spcAft>
              <a:buClr>
                <a:schemeClr val="accent1"/>
              </a:buClr>
              <a:buFont typeface="Arial" panose="020B0604020202020204" pitchFamily="34" charset="0"/>
              <a:buChar char="•"/>
            </a:pPr>
            <a:r>
              <a:rPr lang="nb-NO"/>
              <a:t>50/50 menn og kvinner</a:t>
            </a:r>
          </a:p>
          <a:p>
            <a:pPr marL="285750" lvl="0" indent="-285750">
              <a:lnSpc>
                <a:spcPct val="113000"/>
              </a:lnSpc>
              <a:spcBef>
                <a:spcPts val="1000"/>
              </a:spcBef>
              <a:spcAft>
                <a:spcPts val="1000"/>
              </a:spcAft>
              <a:buClr>
                <a:schemeClr val="accent1"/>
              </a:buClr>
              <a:buFont typeface="Arial" panose="020B0604020202020204" pitchFamily="34" charset="0"/>
              <a:buChar char="•"/>
            </a:pPr>
            <a:r>
              <a:rPr lang="nb-NO"/>
              <a:t>25 forskjellige nasjonaliteter</a:t>
            </a:r>
          </a:p>
          <a:p>
            <a:pPr marL="285750" lvl="0" indent="-285750">
              <a:lnSpc>
                <a:spcPct val="113000"/>
              </a:lnSpc>
              <a:spcBef>
                <a:spcPts val="1000"/>
              </a:spcBef>
              <a:spcAft>
                <a:spcPts val="1000"/>
              </a:spcAft>
              <a:buClr>
                <a:schemeClr val="accent1"/>
              </a:buClr>
              <a:buFont typeface="Arial" panose="020B0604020202020204" pitchFamily="34" charset="0"/>
              <a:buChar char="•"/>
            </a:pPr>
            <a:r>
              <a:rPr lang="nb-NO"/>
              <a:t>Hovedkontor på Kjeller utenfor Oslo. Vi har også kontorer i Tromsø og Trondheim.</a:t>
            </a:r>
          </a:p>
          <a:p>
            <a:pPr marL="285750" lvl="0" indent="-285750">
              <a:lnSpc>
                <a:spcPct val="113000"/>
              </a:lnSpc>
              <a:spcBef>
                <a:spcPts val="1000"/>
              </a:spcBef>
              <a:spcAft>
                <a:spcPts val="1000"/>
              </a:spcAft>
              <a:buClr>
                <a:schemeClr val="accent1"/>
              </a:buClr>
              <a:buFont typeface="Arial" panose="020B0604020202020204" pitchFamily="34" charset="0"/>
              <a:buChar char="•"/>
            </a:pPr>
            <a:r>
              <a:rPr lang="nb-NO"/>
              <a:t>Omsetning: 205 MNOK/år, </a:t>
            </a:r>
            <a:br>
              <a:rPr lang="nb-NO"/>
            </a:br>
            <a:r>
              <a:rPr lang="nb-NO"/>
              <a:t>ca. ¼ fra internasjonale prosjekter</a:t>
            </a:r>
          </a:p>
        </p:txBody>
      </p:sp>
      <p:sp>
        <p:nvSpPr>
          <p:cNvPr id="2" name="TextBox 1">
            <a:extLst>
              <a:ext uri="{FF2B5EF4-FFF2-40B4-BE49-F238E27FC236}">
                <a16:creationId xmlns:a16="http://schemas.microsoft.com/office/drawing/2014/main" id="{A9C64BCC-C774-47B3-94D5-7FA1F5D7F96B}"/>
              </a:ext>
            </a:extLst>
          </p:cNvPr>
          <p:cNvSpPr txBox="1"/>
          <p:nvPr userDrawn="1"/>
        </p:nvSpPr>
        <p:spPr>
          <a:xfrm>
            <a:off x="838198" y="669428"/>
            <a:ext cx="5257801" cy="707886"/>
          </a:xfrm>
          <a:prstGeom prst="rect">
            <a:avLst/>
          </a:prstGeom>
          <a:noFill/>
        </p:spPr>
        <p:txBody>
          <a:bodyPr wrap="square" rtlCol="0">
            <a:spAutoFit/>
          </a:bodyPr>
          <a:lstStyle/>
          <a:p>
            <a:r>
              <a:rPr lang="nb-NO" sz="4000">
                <a:latin typeface="+mj-lt"/>
              </a:rPr>
              <a:t>Kort om NILU</a:t>
            </a:r>
          </a:p>
        </p:txBody>
      </p:sp>
      <p:graphicFrame>
        <p:nvGraphicFramePr>
          <p:cNvPr id="9" name="Chart 8">
            <a:extLst>
              <a:ext uri="{FF2B5EF4-FFF2-40B4-BE49-F238E27FC236}">
                <a16:creationId xmlns:a16="http://schemas.microsoft.com/office/drawing/2014/main" id="{58315D87-84C0-47B6-A21C-CB1CF9A07675}"/>
              </a:ext>
            </a:extLst>
          </p:cNvPr>
          <p:cNvGraphicFramePr/>
          <p:nvPr userDrawn="1">
            <p:extLst>
              <p:ext uri="{D42A27DB-BD31-4B8C-83A1-F6EECF244321}">
                <p14:modId xmlns:p14="http://schemas.microsoft.com/office/powerpoint/2010/main" val="3682426103"/>
              </p:ext>
            </p:extLst>
          </p:nvPr>
        </p:nvGraphicFramePr>
        <p:xfrm>
          <a:off x="7112794" y="669428"/>
          <a:ext cx="4824412" cy="53761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9493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m NILU 2 E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3421C-3D3B-4DE8-BD86-2009FB97C825}"/>
              </a:ext>
            </a:extLst>
          </p:cNvPr>
          <p:cNvSpPr/>
          <p:nvPr userDrawn="1"/>
        </p:nvSpPr>
        <p:spPr>
          <a:xfrm>
            <a:off x="6858000" y="0"/>
            <a:ext cx="533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xtBox 2">
            <a:extLst>
              <a:ext uri="{FF2B5EF4-FFF2-40B4-BE49-F238E27FC236}">
                <a16:creationId xmlns:a16="http://schemas.microsoft.com/office/drawing/2014/main" id="{26A9BE41-8CB8-4AE4-BA9E-C6DA7ED7C40C}"/>
              </a:ext>
            </a:extLst>
          </p:cNvPr>
          <p:cNvSpPr txBox="1"/>
          <p:nvPr userDrawn="1"/>
        </p:nvSpPr>
        <p:spPr>
          <a:xfrm>
            <a:off x="838197" y="1943100"/>
            <a:ext cx="5257801" cy="3853042"/>
          </a:xfrm>
          <a:prstGeom prst="rect">
            <a:avLst/>
          </a:prstGeom>
          <a:noFill/>
        </p:spPr>
        <p:txBody>
          <a:bodyPr wrap="square" rtlCol="0">
            <a:spAutoFit/>
          </a:bodyPr>
          <a:lstStyle/>
          <a:p>
            <a:pPr marL="285750" lvl="0" indent="-285750">
              <a:lnSpc>
                <a:spcPct val="113000"/>
              </a:lnSpc>
              <a:spcBef>
                <a:spcPts val="1000"/>
              </a:spcBef>
              <a:spcAft>
                <a:spcPts val="1000"/>
              </a:spcAft>
              <a:buClr>
                <a:schemeClr val="accent1"/>
              </a:buClr>
              <a:buFont typeface="Arial" panose="020B0604020202020204" pitchFamily="34" charset="0"/>
              <a:buChar char="•"/>
            </a:pPr>
            <a:r>
              <a:rPr lang="en-US" dirty="0"/>
              <a:t>180 employees</a:t>
            </a:r>
          </a:p>
          <a:p>
            <a:pPr marL="285750" lvl="0" indent="-285750">
              <a:lnSpc>
                <a:spcPct val="113000"/>
              </a:lnSpc>
              <a:spcBef>
                <a:spcPts val="1000"/>
              </a:spcBef>
              <a:spcAft>
                <a:spcPts val="1000"/>
              </a:spcAft>
              <a:buClr>
                <a:schemeClr val="accent1"/>
              </a:buClr>
              <a:buFont typeface="Arial" panose="020B0604020202020204" pitchFamily="34" charset="0"/>
              <a:buChar char="•"/>
            </a:pPr>
            <a:r>
              <a:rPr lang="en-US" dirty="0"/>
              <a:t>75 PhDs </a:t>
            </a:r>
          </a:p>
          <a:p>
            <a:pPr marL="285750" lvl="0" indent="-285750">
              <a:lnSpc>
                <a:spcPct val="113000"/>
              </a:lnSpc>
              <a:spcBef>
                <a:spcPts val="1000"/>
              </a:spcBef>
              <a:spcAft>
                <a:spcPts val="1000"/>
              </a:spcAft>
              <a:buClr>
                <a:schemeClr val="accent1"/>
              </a:buClr>
              <a:buFont typeface="Arial" panose="020B0604020202020204" pitchFamily="34" charset="0"/>
              <a:buChar char="•"/>
            </a:pPr>
            <a:r>
              <a:rPr lang="en-US" dirty="0"/>
              <a:t>50/50 men and women</a:t>
            </a:r>
          </a:p>
          <a:p>
            <a:pPr marL="285750" lvl="0" indent="-285750">
              <a:lnSpc>
                <a:spcPct val="113000"/>
              </a:lnSpc>
              <a:spcBef>
                <a:spcPts val="1000"/>
              </a:spcBef>
              <a:spcAft>
                <a:spcPts val="1000"/>
              </a:spcAft>
              <a:buClr>
                <a:schemeClr val="accent1"/>
              </a:buClr>
              <a:buFont typeface="Arial" panose="020B0604020202020204" pitchFamily="34" charset="0"/>
              <a:buChar char="•"/>
            </a:pPr>
            <a:r>
              <a:rPr lang="en-US" dirty="0"/>
              <a:t>25 different nationalities </a:t>
            </a:r>
          </a:p>
          <a:p>
            <a:pPr marL="285750" lvl="0" indent="-285750">
              <a:lnSpc>
                <a:spcPct val="113000"/>
              </a:lnSpc>
              <a:spcBef>
                <a:spcPts val="1000"/>
              </a:spcBef>
              <a:spcAft>
                <a:spcPts val="1000"/>
              </a:spcAft>
              <a:buClr>
                <a:schemeClr val="accent1"/>
              </a:buClr>
              <a:buFont typeface="Arial" panose="020B0604020202020204" pitchFamily="34" charset="0"/>
              <a:buChar char="•"/>
            </a:pPr>
            <a:r>
              <a:rPr lang="en-US" dirty="0"/>
              <a:t>Our main office is at Kjeller outside Oslo. We also have offices in Tromsø and Trondheim.</a:t>
            </a:r>
          </a:p>
          <a:p>
            <a:pPr marL="285750" lvl="0" indent="-285750">
              <a:lnSpc>
                <a:spcPct val="113000"/>
              </a:lnSpc>
              <a:spcBef>
                <a:spcPts val="1000"/>
              </a:spcBef>
              <a:spcAft>
                <a:spcPts val="1000"/>
              </a:spcAft>
              <a:buClr>
                <a:schemeClr val="accent1"/>
              </a:buClr>
              <a:buFont typeface="Arial" panose="020B0604020202020204" pitchFamily="34" charset="0"/>
              <a:buChar char="•"/>
            </a:pPr>
            <a:r>
              <a:rPr lang="en-US" dirty="0"/>
              <a:t>Turnover: 20 M€/year, of which &gt; 1/4 from international projects</a:t>
            </a:r>
          </a:p>
        </p:txBody>
      </p:sp>
      <p:sp>
        <p:nvSpPr>
          <p:cNvPr id="2" name="TextBox 1">
            <a:extLst>
              <a:ext uri="{FF2B5EF4-FFF2-40B4-BE49-F238E27FC236}">
                <a16:creationId xmlns:a16="http://schemas.microsoft.com/office/drawing/2014/main" id="{A9C64BCC-C774-47B3-94D5-7FA1F5D7F96B}"/>
              </a:ext>
            </a:extLst>
          </p:cNvPr>
          <p:cNvSpPr txBox="1"/>
          <p:nvPr userDrawn="1"/>
        </p:nvSpPr>
        <p:spPr>
          <a:xfrm>
            <a:off x="838198" y="669428"/>
            <a:ext cx="5257801" cy="707886"/>
          </a:xfrm>
          <a:prstGeom prst="rect">
            <a:avLst/>
          </a:prstGeom>
          <a:noFill/>
        </p:spPr>
        <p:txBody>
          <a:bodyPr wrap="square" rtlCol="0">
            <a:spAutoFit/>
          </a:bodyPr>
          <a:lstStyle/>
          <a:p>
            <a:r>
              <a:rPr lang="nb-NO" sz="4000" dirty="0">
                <a:latin typeface="+mj-lt"/>
              </a:rPr>
              <a:t>Facts about NILU</a:t>
            </a:r>
          </a:p>
        </p:txBody>
      </p:sp>
      <p:graphicFrame>
        <p:nvGraphicFramePr>
          <p:cNvPr id="9" name="Chart 8">
            <a:extLst>
              <a:ext uri="{FF2B5EF4-FFF2-40B4-BE49-F238E27FC236}">
                <a16:creationId xmlns:a16="http://schemas.microsoft.com/office/drawing/2014/main" id="{58315D87-84C0-47B6-A21C-CB1CF9A07675}"/>
              </a:ext>
            </a:extLst>
          </p:cNvPr>
          <p:cNvGraphicFramePr/>
          <p:nvPr userDrawn="1">
            <p:extLst>
              <p:ext uri="{D42A27DB-BD31-4B8C-83A1-F6EECF244321}">
                <p14:modId xmlns:p14="http://schemas.microsoft.com/office/powerpoint/2010/main" val="3425346288"/>
              </p:ext>
            </p:extLst>
          </p:nvPr>
        </p:nvGraphicFramePr>
        <p:xfrm>
          <a:off x="7112794" y="669428"/>
          <a:ext cx="4824412" cy="53761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87822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m NILU 2 - edit">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0C9F29F-8AF2-4932-A2C7-7223861E2143}"/>
              </a:ext>
            </a:extLst>
          </p:cNvPr>
          <p:cNvSpPr>
            <a:spLocks noGrp="1"/>
          </p:cNvSpPr>
          <p:nvPr>
            <p:ph type="body" sz="quarter" idx="10"/>
          </p:nvPr>
        </p:nvSpPr>
        <p:spPr>
          <a:xfrm>
            <a:off x="838197" y="1935737"/>
            <a:ext cx="5334000" cy="4256558"/>
          </a:xfrm>
        </p:spPr>
        <p:txBody>
          <a:bodyPr>
            <a:normAutofit/>
          </a:bodyPr>
          <a:lstStyle>
            <a:lvl1pPr>
              <a:buClr>
                <a:schemeClr val="accent1"/>
              </a:buClr>
              <a:defRPr sz="1800"/>
            </a:lvl1pPr>
            <a:lvl2pPr>
              <a:buClr>
                <a:schemeClr val="accent1"/>
              </a:buClr>
              <a:defRPr sz="1600"/>
            </a:lvl2pPr>
            <a:lvl3pPr>
              <a:buClr>
                <a:schemeClr val="accent1"/>
              </a:buClr>
              <a:defRPr sz="1400"/>
            </a:lvl3pPr>
            <a:lvl4pPr>
              <a:buClr>
                <a:schemeClr val="accent1"/>
              </a:buClr>
              <a:defRPr sz="1200"/>
            </a:lvl4pPr>
            <a:lvl5pPr>
              <a:buClr>
                <a:schemeClr val="accent1"/>
              </a:buClr>
              <a:defRPr sz="1100"/>
            </a:lvl5pPr>
          </a:lstStyle>
          <a:p>
            <a:pPr lvl="0"/>
            <a:r>
              <a:rPr lang="en-US"/>
              <a:t>Click to edit Master text styles</a:t>
            </a:r>
          </a:p>
        </p:txBody>
      </p:sp>
      <p:sp>
        <p:nvSpPr>
          <p:cNvPr id="7" name="Title Placeholder 1">
            <a:extLst>
              <a:ext uri="{FF2B5EF4-FFF2-40B4-BE49-F238E27FC236}">
                <a16:creationId xmlns:a16="http://schemas.microsoft.com/office/drawing/2014/main" id="{BB6B71E4-D236-4DD2-8214-4F95CE94B610}"/>
              </a:ext>
            </a:extLst>
          </p:cNvPr>
          <p:cNvSpPr>
            <a:spLocks noGrp="1"/>
          </p:cNvSpPr>
          <p:nvPr>
            <p:ph type="title"/>
          </p:nvPr>
        </p:nvSpPr>
        <p:spPr>
          <a:xfrm>
            <a:off x="838198" y="665705"/>
            <a:ext cx="5334000" cy="711610"/>
          </a:xfrm>
          <a:prstGeom prst="rect">
            <a:avLst/>
          </a:prstGeom>
        </p:spPr>
        <p:txBody>
          <a:bodyPr vert="horz" lIns="91440" tIns="45720" rIns="91440" bIns="45720" rtlCol="0" anchor="t">
            <a:noAutofit/>
          </a:bodyPr>
          <a:lstStyle>
            <a:lvl1pPr algn="l">
              <a:lnSpc>
                <a:spcPct val="100000"/>
              </a:lnSpc>
              <a:defRPr sz="4000"/>
            </a:lvl1pPr>
          </a:lstStyle>
          <a:p>
            <a:r>
              <a:rPr lang="en-US"/>
              <a:t>Click to edit Master title style</a:t>
            </a:r>
            <a:endParaRPr lang="nb-NO"/>
          </a:p>
        </p:txBody>
      </p:sp>
      <p:sp>
        <p:nvSpPr>
          <p:cNvPr id="10" name="Rectangle 9">
            <a:extLst>
              <a:ext uri="{FF2B5EF4-FFF2-40B4-BE49-F238E27FC236}">
                <a16:creationId xmlns:a16="http://schemas.microsoft.com/office/drawing/2014/main" id="{3883421C-3D3B-4DE8-BD86-2009FB97C825}"/>
              </a:ext>
            </a:extLst>
          </p:cNvPr>
          <p:cNvSpPr/>
          <p:nvPr userDrawn="1"/>
        </p:nvSpPr>
        <p:spPr>
          <a:xfrm>
            <a:off x="6858000" y="0"/>
            <a:ext cx="533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Chart Placeholder 10">
            <a:extLst>
              <a:ext uri="{FF2B5EF4-FFF2-40B4-BE49-F238E27FC236}">
                <a16:creationId xmlns:a16="http://schemas.microsoft.com/office/drawing/2014/main" id="{4B740580-7C6C-4834-871A-720756C2A0A3}"/>
              </a:ext>
            </a:extLst>
          </p:cNvPr>
          <p:cNvSpPr>
            <a:spLocks noGrp="1"/>
          </p:cNvSpPr>
          <p:nvPr>
            <p:ph type="chart" sz="quarter" idx="11" hasCustomPrompt="1"/>
          </p:nvPr>
        </p:nvSpPr>
        <p:spPr>
          <a:xfrm>
            <a:off x="7421880" y="665705"/>
            <a:ext cx="4206240" cy="5526590"/>
          </a:xfrm>
        </p:spPr>
        <p:txBody>
          <a:bodyPr/>
          <a:lstStyle>
            <a:lvl1pPr marL="0" indent="0">
              <a:buNone/>
              <a:defRPr/>
            </a:lvl1pPr>
          </a:lstStyle>
          <a:p>
            <a:r>
              <a:rPr lang="nb-NO"/>
              <a:t> </a:t>
            </a:r>
          </a:p>
        </p:txBody>
      </p:sp>
    </p:spTree>
    <p:extLst>
      <p:ext uri="{BB962C8B-B14F-4D97-AF65-F5344CB8AC3E}">
        <p14:creationId xmlns:p14="http://schemas.microsoft.com/office/powerpoint/2010/main" val="19291006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tfordringer">
    <p:bg>
      <p:bgPr>
        <a:solidFill>
          <a:schemeClr val="bg1"/>
        </a:solid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3CE40043-1498-47FD-A863-5768C89CBDDD}"/>
              </a:ext>
            </a:extLst>
          </p:cNvPr>
          <p:cNvSpPr txBox="1"/>
          <p:nvPr userDrawn="1"/>
        </p:nvSpPr>
        <p:spPr>
          <a:xfrm>
            <a:off x="7350920" y="3016492"/>
            <a:ext cx="2945608" cy="625749"/>
          </a:xfrm>
          <a:prstGeom prst="rect">
            <a:avLst/>
          </a:prstGeom>
          <a:noFill/>
        </p:spPr>
        <p:txBody>
          <a:bodyPr wrap="square" rtlCol="0">
            <a:spAutoFit/>
          </a:bodyPr>
          <a:lstStyle/>
          <a:p>
            <a:pPr marL="0" lvl="0" indent="0" algn="l">
              <a:lnSpc>
                <a:spcPct val="113000"/>
              </a:lnSpc>
              <a:spcBef>
                <a:spcPts val="1000"/>
              </a:spcBef>
              <a:spcAft>
                <a:spcPts val="1000"/>
              </a:spcAft>
              <a:buClr>
                <a:schemeClr val="accent1"/>
              </a:buClr>
              <a:buFont typeface="Arial" panose="020B0604020202020204" pitchFamily="34" charset="0"/>
              <a:buNone/>
            </a:pPr>
            <a:r>
              <a:rPr lang="nb-NO" sz="1600">
                <a:solidFill>
                  <a:schemeClr val="tx2"/>
                </a:solidFill>
                <a:latin typeface="+mj-lt"/>
              </a:rPr>
              <a:t>Luftkvalitet og </a:t>
            </a:r>
            <a:br>
              <a:rPr lang="nb-NO" sz="1600">
                <a:solidFill>
                  <a:schemeClr val="tx2"/>
                </a:solidFill>
                <a:latin typeface="+mj-lt"/>
              </a:rPr>
            </a:br>
            <a:r>
              <a:rPr lang="nb-NO" sz="1600">
                <a:solidFill>
                  <a:schemeClr val="tx2"/>
                </a:solidFill>
                <a:latin typeface="+mj-lt"/>
              </a:rPr>
              <a:t>klimaendringer</a:t>
            </a:r>
          </a:p>
        </p:txBody>
      </p:sp>
      <p:sp>
        <p:nvSpPr>
          <p:cNvPr id="3" name="TextBox 2">
            <a:extLst>
              <a:ext uri="{FF2B5EF4-FFF2-40B4-BE49-F238E27FC236}">
                <a16:creationId xmlns:a16="http://schemas.microsoft.com/office/drawing/2014/main" id="{26A9BE41-8CB8-4AE4-BA9E-C6DA7ED7C40C}"/>
              </a:ext>
            </a:extLst>
          </p:cNvPr>
          <p:cNvSpPr txBox="1"/>
          <p:nvPr userDrawn="1"/>
        </p:nvSpPr>
        <p:spPr>
          <a:xfrm>
            <a:off x="838198" y="1438869"/>
            <a:ext cx="10515604" cy="692434"/>
          </a:xfrm>
          <a:prstGeom prst="rect">
            <a:avLst/>
          </a:prstGeom>
          <a:noFill/>
        </p:spPr>
        <p:txBody>
          <a:bodyPr wrap="square" rtlCol="0">
            <a:spAutoFit/>
          </a:bodyPr>
          <a:lstStyle/>
          <a:p>
            <a:pPr marL="0" lvl="0" indent="0">
              <a:lnSpc>
                <a:spcPct val="113000"/>
              </a:lnSpc>
              <a:spcBef>
                <a:spcPts val="1000"/>
              </a:spcBef>
              <a:spcAft>
                <a:spcPts val="1000"/>
              </a:spcAft>
              <a:buClr>
                <a:schemeClr val="accent1"/>
              </a:buClr>
              <a:buFont typeface="Arial" panose="020B0604020202020204" pitchFamily="34" charset="0"/>
              <a:buNone/>
            </a:pPr>
            <a:r>
              <a:rPr lang="nb-NO"/>
              <a:t>Fremtiden handler om store utfordringer for samfunnet og omstillinger for industrien. </a:t>
            </a:r>
            <a:br>
              <a:rPr lang="nb-NO"/>
            </a:br>
            <a:r>
              <a:rPr lang="nb-NO"/>
              <a:t>Derfor har vi multivitenskapelige, flerfaglige og grensesprengende tilnærminger og metoder.</a:t>
            </a:r>
          </a:p>
        </p:txBody>
      </p:sp>
      <p:sp>
        <p:nvSpPr>
          <p:cNvPr id="2" name="TextBox 1">
            <a:extLst>
              <a:ext uri="{FF2B5EF4-FFF2-40B4-BE49-F238E27FC236}">
                <a16:creationId xmlns:a16="http://schemas.microsoft.com/office/drawing/2014/main" id="{A9C64BCC-C774-47B3-94D5-7FA1F5D7F96B}"/>
              </a:ext>
            </a:extLst>
          </p:cNvPr>
          <p:cNvSpPr txBox="1"/>
          <p:nvPr userDrawn="1"/>
        </p:nvSpPr>
        <p:spPr>
          <a:xfrm>
            <a:off x="838198" y="669428"/>
            <a:ext cx="10358165" cy="769441"/>
          </a:xfrm>
          <a:prstGeom prst="rect">
            <a:avLst/>
          </a:prstGeom>
          <a:noFill/>
        </p:spPr>
        <p:txBody>
          <a:bodyPr wrap="square" rtlCol="0">
            <a:spAutoFit/>
          </a:bodyPr>
          <a:lstStyle/>
          <a:p>
            <a:r>
              <a:rPr lang="nb-NO" sz="4400">
                <a:latin typeface="+mj-lt"/>
              </a:rPr>
              <a:t>Vi vil løse de store utfordringene</a:t>
            </a:r>
          </a:p>
        </p:txBody>
      </p:sp>
      <p:sp>
        <p:nvSpPr>
          <p:cNvPr id="7" name="Oval 6">
            <a:extLst>
              <a:ext uri="{FF2B5EF4-FFF2-40B4-BE49-F238E27FC236}">
                <a16:creationId xmlns:a16="http://schemas.microsoft.com/office/drawing/2014/main" id="{03B3900D-4CD4-49C6-A40F-AA639F0F20D5}"/>
              </a:ext>
            </a:extLst>
          </p:cNvPr>
          <p:cNvSpPr/>
          <p:nvPr userDrawn="1"/>
        </p:nvSpPr>
        <p:spPr>
          <a:xfrm>
            <a:off x="838198" y="2695956"/>
            <a:ext cx="1266825" cy="12668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xtBox 12">
            <a:extLst>
              <a:ext uri="{FF2B5EF4-FFF2-40B4-BE49-F238E27FC236}">
                <a16:creationId xmlns:a16="http://schemas.microsoft.com/office/drawing/2014/main" id="{A208B1E3-BA40-4981-901A-2D8F5D25C995}"/>
              </a:ext>
            </a:extLst>
          </p:cNvPr>
          <p:cNvSpPr txBox="1"/>
          <p:nvPr userDrawn="1"/>
        </p:nvSpPr>
        <p:spPr>
          <a:xfrm>
            <a:off x="2350292" y="3016493"/>
            <a:ext cx="2945608" cy="625749"/>
          </a:xfrm>
          <a:prstGeom prst="rect">
            <a:avLst/>
          </a:prstGeom>
          <a:noFill/>
        </p:spPr>
        <p:txBody>
          <a:bodyPr wrap="square" rtlCol="0">
            <a:spAutoFit/>
          </a:bodyPr>
          <a:lstStyle/>
          <a:p>
            <a:pPr marL="0" lvl="0" indent="0" algn="l">
              <a:lnSpc>
                <a:spcPct val="113000"/>
              </a:lnSpc>
              <a:spcBef>
                <a:spcPts val="1000"/>
              </a:spcBef>
              <a:spcAft>
                <a:spcPts val="1000"/>
              </a:spcAft>
              <a:buClr>
                <a:schemeClr val="accent1"/>
              </a:buClr>
              <a:buFont typeface="Arial" panose="020B0604020202020204" pitchFamily="34" charset="0"/>
              <a:buNone/>
            </a:pPr>
            <a:r>
              <a:rPr lang="nb-NO" sz="1600">
                <a:solidFill>
                  <a:schemeClr val="tx2"/>
                </a:solidFill>
                <a:latin typeface="+mj-lt"/>
              </a:rPr>
              <a:t>Bærekraftig urban og semiurban (regional) utvikling</a:t>
            </a:r>
          </a:p>
        </p:txBody>
      </p:sp>
      <p:pic>
        <p:nvPicPr>
          <p:cNvPr id="5" name="Graphic 4" descr="City with solid fill">
            <a:extLst>
              <a:ext uri="{FF2B5EF4-FFF2-40B4-BE49-F238E27FC236}">
                <a16:creationId xmlns:a16="http://schemas.microsoft.com/office/drawing/2014/main" id="{CB1FDEC1-8560-40CE-815E-94BCC9270DC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3918" y="2972181"/>
            <a:ext cx="715384" cy="715384"/>
          </a:xfrm>
          <a:prstGeom prst="rect">
            <a:avLst/>
          </a:prstGeom>
        </p:spPr>
      </p:pic>
      <p:sp>
        <p:nvSpPr>
          <p:cNvPr id="20" name="Oval 19">
            <a:extLst>
              <a:ext uri="{FF2B5EF4-FFF2-40B4-BE49-F238E27FC236}">
                <a16:creationId xmlns:a16="http://schemas.microsoft.com/office/drawing/2014/main" id="{81BC3A96-BF51-4FAD-BCF2-68A8B144D7F9}"/>
              </a:ext>
            </a:extLst>
          </p:cNvPr>
          <p:cNvSpPr/>
          <p:nvPr userDrawn="1"/>
        </p:nvSpPr>
        <p:spPr>
          <a:xfrm>
            <a:off x="838198" y="4451232"/>
            <a:ext cx="1266825" cy="12668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TextBox 20">
            <a:extLst>
              <a:ext uri="{FF2B5EF4-FFF2-40B4-BE49-F238E27FC236}">
                <a16:creationId xmlns:a16="http://schemas.microsoft.com/office/drawing/2014/main" id="{AC7774D6-A942-4F14-BFA8-1811BBDF5741}"/>
              </a:ext>
            </a:extLst>
          </p:cNvPr>
          <p:cNvSpPr txBox="1"/>
          <p:nvPr userDrawn="1"/>
        </p:nvSpPr>
        <p:spPr>
          <a:xfrm>
            <a:off x="2350291" y="4910877"/>
            <a:ext cx="2945607" cy="347531"/>
          </a:xfrm>
          <a:prstGeom prst="rect">
            <a:avLst/>
          </a:prstGeom>
          <a:noFill/>
        </p:spPr>
        <p:txBody>
          <a:bodyPr wrap="square" rtlCol="0">
            <a:spAutoFit/>
          </a:bodyPr>
          <a:lstStyle/>
          <a:p>
            <a:pPr marL="0" lvl="0" indent="0" algn="l">
              <a:lnSpc>
                <a:spcPct val="113000"/>
              </a:lnSpc>
              <a:spcBef>
                <a:spcPts val="1000"/>
              </a:spcBef>
              <a:spcAft>
                <a:spcPts val="1000"/>
              </a:spcAft>
              <a:buClr>
                <a:schemeClr val="accent1"/>
              </a:buClr>
              <a:buFont typeface="Arial" panose="020B0604020202020204" pitchFamily="34" charset="0"/>
              <a:buNone/>
            </a:pPr>
            <a:r>
              <a:rPr lang="nb-NO" sz="1600">
                <a:solidFill>
                  <a:schemeClr val="tx2"/>
                </a:solidFill>
                <a:latin typeface="+mj-lt"/>
              </a:rPr>
              <a:t>Miljøkjemi og helse</a:t>
            </a:r>
          </a:p>
        </p:txBody>
      </p:sp>
      <p:pic>
        <p:nvPicPr>
          <p:cNvPr id="22" name="Graphic 21" descr="Heart with solid fill">
            <a:extLst>
              <a:ext uri="{FF2B5EF4-FFF2-40B4-BE49-F238E27FC236}">
                <a16:creationId xmlns:a16="http://schemas.microsoft.com/office/drawing/2014/main" id="{025B3DF6-DC78-446C-962C-33825A7ABB2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113524" y="4727457"/>
            <a:ext cx="715384" cy="715384"/>
          </a:xfrm>
          <a:prstGeom prst="rect">
            <a:avLst/>
          </a:prstGeom>
        </p:spPr>
      </p:pic>
      <p:sp>
        <p:nvSpPr>
          <p:cNvPr id="23" name="Oval 22">
            <a:extLst>
              <a:ext uri="{FF2B5EF4-FFF2-40B4-BE49-F238E27FC236}">
                <a16:creationId xmlns:a16="http://schemas.microsoft.com/office/drawing/2014/main" id="{E57ADC9B-A70B-4C09-9F56-4E7B3EC6500F}"/>
              </a:ext>
            </a:extLst>
          </p:cNvPr>
          <p:cNvSpPr/>
          <p:nvPr userDrawn="1"/>
        </p:nvSpPr>
        <p:spPr>
          <a:xfrm>
            <a:off x="5838827" y="2695956"/>
            <a:ext cx="1266825" cy="12668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5" name="Graphic 24" descr="Rain with solid fill">
            <a:extLst>
              <a:ext uri="{FF2B5EF4-FFF2-40B4-BE49-F238E27FC236}">
                <a16:creationId xmlns:a16="http://schemas.microsoft.com/office/drawing/2014/main" id="{B1BA00AF-ED26-4AD8-9BB9-0956D0EAD69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114547" y="2972181"/>
            <a:ext cx="715384" cy="715384"/>
          </a:xfrm>
          <a:prstGeom prst="rect">
            <a:avLst/>
          </a:prstGeom>
        </p:spPr>
      </p:pic>
      <p:sp>
        <p:nvSpPr>
          <p:cNvPr id="26" name="Oval 25">
            <a:extLst>
              <a:ext uri="{FF2B5EF4-FFF2-40B4-BE49-F238E27FC236}">
                <a16:creationId xmlns:a16="http://schemas.microsoft.com/office/drawing/2014/main" id="{7C67A337-D543-4942-B96F-A59E7F716AFC}"/>
              </a:ext>
            </a:extLst>
          </p:cNvPr>
          <p:cNvSpPr/>
          <p:nvPr userDrawn="1"/>
        </p:nvSpPr>
        <p:spPr>
          <a:xfrm>
            <a:off x="5838827" y="4451232"/>
            <a:ext cx="1266825" cy="12668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TextBox 26">
            <a:extLst>
              <a:ext uri="{FF2B5EF4-FFF2-40B4-BE49-F238E27FC236}">
                <a16:creationId xmlns:a16="http://schemas.microsoft.com/office/drawing/2014/main" id="{2E00D18F-F31B-4E9A-8034-DDAB71578A98}"/>
              </a:ext>
            </a:extLst>
          </p:cNvPr>
          <p:cNvSpPr txBox="1"/>
          <p:nvPr userDrawn="1"/>
        </p:nvSpPr>
        <p:spPr>
          <a:xfrm>
            <a:off x="7350920" y="4771769"/>
            <a:ext cx="2945607" cy="625749"/>
          </a:xfrm>
          <a:prstGeom prst="rect">
            <a:avLst/>
          </a:prstGeom>
          <a:noFill/>
        </p:spPr>
        <p:txBody>
          <a:bodyPr wrap="square" rtlCol="0">
            <a:spAutoFit/>
          </a:bodyPr>
          <a:lstStyle/>
          <a:p>
            <a:pPr marL="0" lvl="0" indent="0" algn="l">
              <a:lnSpc>
                <a:spcPct val="113000"/>
              </a:lnSpc>
              <a:spcBef>
                <a:spcPts val="1000"/>
              </a:spcBef>
              <a:spcAft>
                <a:spcPts val="1000"/>
              </a:spcAft>
              <a:buClr>
                <a:schemeClr val="accent1"/>
              </a:buClr>
              <a:buFont typeface="Arial" panose="020B0604020202020204" pitchFamily="34" charset="0"/>
              <a:buNone/>
            </a:pPr>
            <a:r>
              <a:rPr lang="nb-NO" sz="1600">
                <a:solidFill>
                  <a:schemeClr val="tx2"/>
                </a:solidFill>
                <a:latin typeface="+mj-lt"/>
              </a:rPr>
              <a:t>Grønn omstilling og bærekraftig ressursbruk</a:t>
            </a:r>
          </a:p>
        </p:txBody>
      </p:sp>
      <p:pic>
        <p:nvPicPr>
          <p:cNvPr id="28" name="Graphic 27" descr="Recycle with solid fill">
            <a:extLst>
              <a:ext uri="{FF2B5EF4-FFF2-40B4-BE49-F238E27FC236}">
                <a16:creationId xmlns:a16="http://schemas.microsoft.com/office/drawing/2014/main" id="{08671347-B645-4D65-8AC2-F9CFEECD6C90}"/>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6114547" y="4727457"/>
            <a:ext cx="715384" cy="715384"/>
          </a:xfrm>
          <a:prstGeom prst="rect">
            <a:avLst/>
          </a:prstGeom>
        </p:spPr>
      </p:pic>
      <p:pic>
        <p:nvPicPr>
          <p:cNvPr id="16" name="Picture 15">
            <a:extLst>
              <a:ext uri="{FF2B5EF4-FFF2-40B4-BE49-F238E27FC236}">
                <a16:creationId xmlns:a16="http://schemas.microsoft.com/office/drawing/2014/main" id="{F5B5EFC2-B78B-4F61-B4D5-F1BD12B65982}"/>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1200437" y="5790306"/>
            <a:ext cx="586585" cy="708790"/>
          </a:xfrm>
          <a:prstGeom prst="rect">
            <a:avLst/>
          </a:prstGeom>
        </p:spPr>
      </p:pic>
    </p:spTree>
    <p:extLst>
      <p:ext uri="{BB962C8B-B14F-4D97-AF65-F5344CB8AC3E}">
        <p14:creationId xmlns:p14="http://schemas.microsoft.com/office/powerpoint/2010/main" val="60703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tfordringer EN">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A9BE41-8CB8-4AE4-BA9E-C6DA7ED7C40C}"/>
              </a:ext>
            </a:extLst>
          </p:cNvPr>
          <p:cNvSpPr txBox="1"/>
          <p:nvPr userDrawn="1"/>
        </p:nvSpPr>
        <p:spPr>
          <a:xfrm>
            <a:off x="838198" y="1438869"/>
            <a:ext cx="9458329" cy="692434"/>
          </a:xfrm>
          <a:prstGeom prst="rect">
            <a:avLst/>
          </a:prstGeom>
          <a:noFill/>
        </p:spPr>
        <p:txBody>
          <a:bodyPr wrap="square" rtlCol="0">
            <a:spAutoFit/>
          </a:bodyPr>
          <a:lstStyle/>
          <a:p>
            <a:pPr marL="0" lvl="0" indent="0">
              <a:lnSpc>
                <a:spcPct val="113000"/>
              </a:lnSpc>
              <a:spcBef>
                <a:spcPts val="1000"/>
              </a:spcBef>
              <a:spcAft>
                <a:spcPts val="1000"/>
              </a:spcAft>
              <a:buClr>
                <a:schemeClr val="accent1"/>
              </a:buClr>
              <a:buFont typeface="Arial" panose="020B0604020202020204" pitchFamily="34" charset="0"/>
              <a:buNone/>
            </a:pPr>
            <a:r>
              <a:rPr lang="en-US"/>
              <a:t>The future brings grand challenges for society and changes for the industry. Therefore, </a:t>
            </a:r>
            <a:br>
              <a:rPr lang="en-US"/>
            </a:br>
            <a:r>
              <a:rPr lang="en-US"/>
              <a:t>we have multi-scientific, multidisciplinary and boundary breaking approaches and methods.</a:t>
            </a:r>
            <a:endParaRPr lang="nb-NO"/>
          </a:p>
        </p:txBody>
      </p:sp>
      <p:sp>
        <p:nvSpPr>
          <p:cNvPr id="2" name="TextBox 1">
            <a:extLst>
              <a:ext uri="{FF2B5EF4-FFF2-40B4-BE49-F238E27FC236}">
                <a16:creationId xmlns:a16="http://schemas.microsoft.com/office/drawing/2014/main" id="{A9C64BCC-C774-47B3-94D5-7FA1F5D7F96B}"/>
              </a:ext>
            </a:extLst>
          </p:cNvPr>
          <p:cNvSpPr txBox="1"/>
          <p:nvPr userDrawn="1"/>
        </p:nvSpPr>
        <p:spPr>
          <a:xfrm>
            <a:off x="838198" y="669428"/>
            <a:ext cx="9458329" cy="769441"/>
          </a:xfrm>
          <a:prstGeom prst="rect">
            <a:avLst/>
          </a:prstGeom>
          <a:noFill/>
        </p:spPr>
        <p:txBody>
          <a:bodyPr wrap="square" rtlCol="0">
            <a:spAutoFit/>
          </a:bodyPr>
          <a:lstStyle/>
          <a:p>
            <a:r>
              <a:rPr lang="nb-NO" sz="4400" dirty="0">
                <a:latin typeface="+mj-lt"/>
              </a:rPr>
              <a:t>We will solve the grand challenges</a:t>
            </a:r>
          </a:p>
        </p:txBody>
      </p:sp>
      <p:sp>
        <p:nvSpPr>
          <p:cNvPr id="11" name="TextBox 10">
            <a:extLst>
              <a:ext uri="{FF2B5EF4-FFF2-40B4-BE49-F238E27FC236}">
                <a16:creationId xmlns:a16="http://schemas.microsoft.com/office/drawing/2014/main" id="{12C7A90A-40A9-4B0E-93BE-D2077A93F8E9}"/>
              </a:ext>
            </a:extLst>
          </p:cNvPr>
          <p:cNvSpPr txBox="1"/>
          <p:nvPr userDrawn="1"/>
        </p:nvSpPr>
        <p:spPr>
          <a:xfrm>
            <a:off x="7350920" y="3016492"/>
            <a:ext cx="2945608" cy="625749"/>
          </a:xfrm>
          <a:prstGeom prst="rect">
            <a:avLst/>
          </a:prstGeom>
          <a:noFill/>
        </p:spPr>
        <p:txBody>
          <a:bodyPr wrap="square" rtlCol="0">
            <a:spAutoFit/>
          </a:bodyPr>
          <a:lstStyle/>
          <a:p>
            <a:pPr marL="0" lvl="0" indent="0" algn="l">
              <a:lnSpc>
                <a:spcPct val="113000"/>
              </a:lnSpc>
              <a:spcBef>
                <a:spcPts val="1000"/>
              </a:spcBef>
              <a:spcAft>
                <a:spcPts val="1000"/>
              </a:spcAft>
              <a:buClr>
                <a:schemeClr val="accent1"/>
              </a:buClr>
              <a:buFont typeface="Arial" panose="020B0604020202020204" pitchFamily="34" charset="0"/>
              <a:buNone/>
            </a:pPr>
            <a:r>
              <a:rPr lang="en-US" sz="1600">
                <a:solidFill>
                  <a:schemeClr val="tx2"/>
                </a:solidFill>
                <a:latin typeface="+mj-lt"/>
              </a:rPr>
              <a:t>Air quality and</a:t>
            </a:r>
            <a:br>
              <a:rPr lang="en-US" sz="1600">
                <a:solidFill>
                  <a:schemeClr val="tx2"/>
                </a:solidFill>
                <a:latin typeface="+mj-lt"/>
              </a:rPr>
            </a:br>
            <a:r>
              <a:rPr lang="en-US" sz="1600">
                <a:solidFill>
                  <a:schemeClr val="tx2"/>
                </a:solidFill>
                <a:latin typeface="+mj-lt"/>
              </a:rPr>
              <a:t>climate change</a:t>
            </a:r>
            <a:endParaRPr lang="nb-NO" sz="1600">
              <a:solidFill>
                <a:schemeClr val="tx2"/>
              </a:solidFill>
              <a:latin typeface="+mj-lt"/>
            </a:endParaRPr>
          </a:p>
        </p:txBody>
      </p:sp>
      <p:sp>
        <p:nvSpPr>
          <p:cNvPr id="12" name="Oval 11">
            <a:extLst>
              <a:ext uri="{FF2B5EF4-FFF2-40B4-BE49-F238E27FC236}">
                <a16:creationId xmlns:a16="http://schemas.microsoft.com/office/drawing/2014/main" id="{F4F1D781-9E3B-455C-92FB-71E3505AD06E}"/>
              </a:ext>
            </a:extLst>
          </p:cNvPr>
          <p:cNvSpPr/>
          <p:nvPr userDrawn="1"/>
        </p:nvSpPr>
        <p:spPr>
          <a:xfrm>
            <a:off x="838198" y="2695956"/>
            <a:ext cx="1266825" cy="12668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xtBox 12">
            <a:extLst>
              <a:ext uri="{FF2B5EF4-FFF2-40B4-BE49-F238E27FC236}">
                <a16:creationId xmlns:a16="http://schemas.microsoft.com/office/drawing/2014/main" id="{1F95DB1D-ED6A-48B3-B5ED-D57DEE4CA75E}"/>
              </a:ext>
            </a:extLst>
          </p:cNvPr>
          <p:cNvSpPr txBox="1"/>
          <p:nvPr userDrawn="1"/>
        </p:nvSpPr>
        <p:spPr>
          <a:xfrm>
            <a:off x="2350292" y="3016493"/>
            <a:ext cx="2945608" cy="625749"/>
          </a:xfrm>
          <a:prstGeom prst="rect">
            <a:avLst/>
          </a:prstGeom>
          <a:noFill/>
        </p:spPr>
        <p:txBody>
          <a:bodyPr wrap="square" rtlCol="0">
            <a:spAutoFit/>
          </a:bodyPr>
          <a:lstStyle/>
          <a:p>
            <a:pPr marL="0" lvl="0" indent="0" algn="l">
              <a:lnSpc>
                <a:spcPct val="113000"/>
              </a:lnSpc>
              <a:spcBef>
                <a:spcPts val="1000"/>
              </a:spcBef>
              <a:spcAft>
                <a:spcPts val="1000"/>
              </a:spcAft>
              <a:buClr>
                <a:schemeClr val="accent1"/>
              </a:buClr>
              <a:buFont typeface="Arial" panose="020B0604020202020204" pitchFamily="34" charset="0"/>
              <a:buNone/>
            </a:pPr>
            <a:r>
              <a:rPr lang="en-US" sz="1600">
                <a:solidFill>
                  <a:schemeClr val="tx2"/>
                </a:solidFill>
                <a:latin typeface="+mj-lt"/>
              </a:rPr>
              <a:t>Sustainable urban and semi-urban (regional) development </a:t>
            </a:r>
          </a:p>
        </p:txBody>
      </p:sp>
      <p:pic>
        <p:nvPicPr>
          <p:cNvPr id="14" name="Graphic 13" descr="City with solid fill">
            <a:extLst>
              <a:ext uri="{FF2B5EF4-FFF2-40B4-BE49-F238E27FC236}">
                <a16:creationId xmlns:a16="http://schemas.microsoft.com/office/drawing/2014/main" id="{1F94D9B1-475A-4CA1-A666-DFAD7B9C8B4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3918" y="2972181"/>
            <a:ext cx="715384" cy="715384"/>
          </a:xfrm>
          <a:prstGeom prst="rect">
            <a:avLst/>
          </a:prstGeom>
        </p:spPr>
      </p:pic>
      <p:sp>
        <p:nvSpPr>
          <p:cNvPr id="15" name="Oval 14">
            <a:extLst>
              <a:ext uri="{FF2B5EF4-FFF2-40B4-BE49-F238E27FC236}">
                <a16:creationId xmlns:a16="http://schemas.microsoft.com/office/drawing/2014/main" id="{D82D7637-0B5A-43CD-A022-BC19CA7F7D5B}"/>
              </a:ext>
            </a:extLst>
          </p:cNvPr>
          <p:cNvSpPr/>
          <p:nvPr userDrawn="1"/>
        </p:nvSpPr>
        <p:spPr>
          <a:xfrm>
            <a:off x="838198" y="4451232"/>
            <a:ext cx="1266825" cy="12668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7" name="Graphic 16" descr="Heart with solid fill">
            <a:extLst>
              <a:ext uri="{FF2B5EF4-FFF2-40B4-BE49-F238E27FC236}">
                <a16:creationId xmlns:a16="http://schemas.microsoft.com/office/drawing/2014/main" id="{C72EFDF8-90B9-4E49-BE0F-44CDCDE3973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113524" y="4727457"/>
            <a:ext cx="715384" cy="715384"/>
          </a:xfrm>
          <a:prstGeom prst="rect">
            <a:avLst/>
          </a:prstGeom>
        </p:spPr>
      </p:pic>
      <p:sp>
        <p:nvSpPr>
          <p:cNvPr id="18" name="Oval 17">
            <a:extLst>
              <a:ext uri="{FF2B5EF4-FFF2-40B4-BE49-F238E27FC236}">
                <a16:creationId xmlns:a16="http://schemas.microsoft.com/office/drawing/2014/main" id="{D56C5B2C-767A-4075-9605-A390F0BC3BB2}"/>
              </a:ext>
            </a:extLst>
          </p:cNvPr>
          <p:cNvSpPr/>
          <p:nvPr userDrawn="1"/>
        </p:nvSpPr>
        <p:spPr>
          <a:xfrm>
            <a:off x="5838827" y="2695956"/>
            <a:ext cx="1266825" cy="12668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Graphic 18" descr="Rain with solid fill">
            <a:extLst>
              <a:ext uri="{FF2B5EF4-FFF2-40B4-BE49-F238E27FC236}">
                <a16:creationId xmlns:a16="http://schemas.microsoft.com/office/drawing/2014/main" id="{3523CD41-BA66-47FA-A052-274B9FD57205}"/>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114547" y="2972181"/>
            <a:ext cx="715384" cy="715384"/>
          </a:xfrm>
          <a:prstGeom prst="rect">
            <a:avLst/>
          </a:prstGeom>
        </p:spPr>
      </p:pic>
      <p:sp>
        <p:nvSpPr>
          <p:cNvPr id="20" name="Oval 19">
            <a:extLst>
              <a:ext uri="{FF2B5EF4-FFF2-40B4-BE49-F238E27FC236}">
                <a16:creationId xmlns:a16="http://schemas.microsoft.com/office/drawing/2014/main" id="{D21DF837-E176-4684-9BE7-90019E0DF0FA}"/>
              </a:ext>
            </a:extLst>
          </p:cNvPr>
          <p:cNvSpPr/>
          <p:nvPr userDrawn="1"/>
        </p:nvSpPr>
        <p:spPr>
          <a:xfrm>
            <a:off x="5838827" y="4451232"/>
            <a:ext cx="1266825" cy="12668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TextBox 20">
            <a:extLst>
              <a:ext uri="{FF2B5EF4-FFF2-40B4-BE49-F238E27FC236}">
                <a16:creationId xmlns:a16="http://schemas.microsoft.com/office/drawing/2014/main" id="{49356FA0-D5A0-4BDD-B9D6-5E5BA3C72A22}"/>
              </a:ext>
            </a:extLst>
          </p:cNvPr>
          <p:cNvSpPr txBox="1"/>
          <p:nvPr userDrawn="1"/>
        </p:nvSpPr>
        <p:spPr>
          <a:xfrm>
            <a:off x="7350920" y="4771769"/>
            <a:ext cx="2945607" cy="625749"/>
          </a:xfrm>
          <a:prstGeom prst="rect">
            <a:avLst/>
          </a:prstGeom>
          <a:noFill/>
        </p:spPr>
        <p:txBody>
          <a:bodyPr wrap="square" rtlCol="0">
            <a:spAutoFit/>
          </a:bodyPr>
          <a:lstStyle/>
          <a:p>
            <a:pPr marL="0" lvl="0" indent="0" algn="l">
              <a:lnSpc>
                <a:spcPct val="113000"/>
              </a:lnSpc>
              <a:spcBef>
                <a:spcPts val="1000"/>
              </a:spcBef>
              <a:spcAft>
                <a:spcPts val="1000"/>
              </a:spcAft>
              <a:buClr>
                <a:schemeClr val="accent1"/>
              </a:buClr>
              <a:buFont typeface="Arial" panose="020B0604020202020204" pitchFamily="34" charset="0"/>
              <a:buNone/>
            </a:pPr>
            <a:r>
              <a:rPr lang="en-US" sz="1600">
                <a:solidFill>
                  <a:schemeClr val="tx2"/>
                </a:solidFill>
                <a:latin typeface="+mj-lt"/>
              </a:rPr>
              <a:t>Green transition and sustainable use of resources</a:t>
            </a:r>
            <a:endParaRPr lang="nb-NO" sz="1600">
              <a:solidFill>
                <a:schemeClr val="tx2"/>
              </a:solidFill>
              <a:latin typeface="+mj-lt"/>
            </a:endParaRPr>
          </a:p>
        </p:txBody>
      </p:sp>
      <p:pic>
        <p:nvPicPr>
          <p:cNvPr id="22" name="Graphic 21" descr="Recycle with solid fill">
            <a:extLst>
              <a:ext uri="{FF2B5EF4-FFF2-40B4-BE49-F238E27FC236}">
                <a16:creationId xmlns:a16="http://schemas.microsoft.com/office/drawing/2014/main" id="{6AD42DC4-8243-4E60-BE72-3936403C2CEC}"/>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6114547" y="4727457"/>
            <a:ext cx="715384" cy="715384"/>
          </a:xfrm>
          <a:prstGeom prst="rect">
            <a:avLst/>
          </a:prstGeom>
        </p:spPr>
      </p:pic>
      <p:sp>
        <p:nvSpPr>
          <p:cNvPr id="23" name="TextBox 22">
            <a:extLst>
              <a:ext uri="{FF2B5EF4-FFF2-40B4-BE49-F238E27FC236}">
                <a16:creationId xmlns:a16="http://schemas.microsoft.com/office/drawing/2014/main" id="{C7F7E0B2-C4CD-4293-BC51-F1B9B827696C}"/>
              </a:ext>
            </a:extLst>
          </p:cNvPr>
          <p:cNvSpPr txBox="1"/>
          <p:nvPr userDrawn="1"/>
        </p:nvSpPr>
        <p:spPr>
          <a:xfrm>
            <a:off x="2350291" y="4771175"/>
            <a:ext cx="2945607" cy="625749"/>
          </a:xfrm>
          <a:prstGeom prst="rect">
            <a:avLst/>
          </a:prstGeom>
          <a:noFill/>
        </p:spPr>
        <p:txBody>
          <a:bodyPr wrap="square" rtlCol="0">
            <a:spAutoFit/>
          </a:bodyPr>
          <a:lstStyle/>
          <a:p>
            <a:pPr marL="0" lvl="0" indent="0" algn="l">
              <a:lnSpc>
                <a:spcPct val="113000"/>
              </a:lnSpc>
              <a:spcBef>
                <a:spcPts val="1000"/>
              </a:spcBef>
              <a:spcAft>
                <a:spcPts val="1000"/>
              </a:spcAft>
              <a:buClr>
                <a:schemeClr val="accent1"/>
              </a:buClr>
              <a:buFont typeface="Arial" panose="020B0604020202020204" pitchFamily="34" charset="0"/>
              <a:buNone/>
            </a:pPr>
            <a:r>
              <a:rPr lang="en-US" sz="1600">
                <a:solidFill>
                  <a:schemeClr val="tx2"/>
                </a:solidFill>
                <a:latin typeface="+mj-lt"/>
              </a:rPr>
              <a:t>Environmental chemistry</a:t>
            </a:r>
            <a:br>
              <a:rPr lang="nb-NO" sz="1600">
                <a:solidFill>
                  <a:schemeClr val="tx2"/>
                </a:solidFill>
                <a:latin typeface="+mj-lt"/>
              </a:rPr>
            </a:br>
            <a:r>
              <a:rPr lang="nb-NO" sz="1600">
                <a:solidFill>
                  <a:schemeClr val="tx2"/>
                </a:solidFill>
                <a:latin typeface="+mj-lt"/>
              </a:rPr>
              <a:t>and health</a:t>
            </a:r>
            <a:endParaRPr lang="en-US" sz="1600">
              <a:solidFill>
                <a:schemeClr val="tx2"/>
              </a:solidFill>
              <a:latin typeface="+mj-lt"/>
            </a:endParaRPr>
          </a:p>
        </p:txBody>
      </p:sp>
      <p:pic>
        <p:nvPicPr>
          <p:cNvPr id="16" name="Picture 15">
            <a:extLst>
              <a:ext uri="{FF2B5EF4-FFF2-40B4-BE49-F238E27FC236}">
                <a16:creationId xmlns:a16="http://schemas.microsoft.com/office/drawing/2014/main" id="{93F2E501-86A0-4220-A250-88F74DAC181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1200437" y="5790306"/>
            <a:ext cx="586585" cy="708790"/>
          </a:xfrm>
          <a:prstGeom prst="rect">
            <a:avLst/>
          </a:prstGeom>
        </p:spPr>
      </p:pic>
    </p:spTree>
    <p:extLst>
      <p:ext uri="{BB962C8B-B14F-4D97-AF65-F5344CB8AC3E}">
        <p14:creationId xmlns:p14="http://schemas.microsoft.com/office/powerpoint/2010/main" val="40693770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tfordringer - edit">
    <p:bg>
      <p:bgPr>
        <a:solidFill>
          <a:schemeClr val="bg1"/>
        </a:solidFill>
        <a:effectLst/>
      </p:bgPr>
    </p:bg>
    <p:spTree>
      <p:nvGrpSpPr>
        <p:cNvPr id="1" name=""/>
        <p:cNvGrpSpPr/>
        <p:nvPr/>
      </p:nvGrpSpPr>
      <p:grpSpPr>
        <a:xfrm>
          <a:off x="0" y="0"/>
          <a:ext cx="0" cy="0"/>
          <a:chOff x="0" y="0"/>
          <a:chExt cx="0" cy="0"/>
        </a:xfrm>
      </p:grpSpPr>
      <p:sp>
        <p:nvSpPr>
          <p:cNvPr id="29" name="Text Placeholder 3">
            <a:extLst>
              <a:ext uri="{FF2B5EF4-FFF2-40B4-BE49-F238E27FC236}">
                <a16:creationId xmlns:a16="http://schemas.microsoft.com/office/drawing/2014/main" id="{A9957B21-5DBB-4F19-A606-EECB756BF634}"/>
              </a:ext>
            </a:extLst>
          </p:cNvPr>
          <p:cNvSpPr>
            <a:spLocks noGrp="1"/>
          </p:cNvSpPr>
          <p:nvPr>
            <p:ph type="body" sz="quarter" idx="18"/>
          </p:nvPr>
        </p:nvSpPr>
        <p:spPr>
          <a:xfrm>
            <a:off x="7350918" y="3016492"/>
            <a:ext cx="2945607" cy="671073"/>
          </a:xfrm>
        </p:spPr>
        <p:txBody>
          <a:bodyPr>
            <a:noAutofit/>
          </a:bodyPr>
          <a:lstStyle>
            <a:lvl1pPr marL="0" indent="0">
              <a:lnSpc>
                <a:spcPct val="112000"/>
              </a:lnSpc>
              <a:buClr>
                <a:schemeClr val="accent1"/>
              </a:buClr>
              <a:buNone/>
              <a:defRPr sz="1600">
                <a:solidFill>
                  <a:schemeClr val="tx2"/>
                </a:solidFill>
                <a:latin typeface="+mj-lt"/>
              </a:defRPr>
            </a:lvl1pPr>
          </a:lstStyle>
          <a:p>
            <a:pPr lvl="0"/>
            <a:r>
              <a:rPr lang="en-US"/>
              <a:t>Click to edit Master text styles</a:t>
            </a:r>
          </a:p>
        </p:txBody>
      </p:sp>
      <p:sp>
        <p:nvSpPr>
          <p:cNvPr id="30" name="Text Placeholder 3">
            <a:extLst>
              <a:ext uri="{FF2B5EF4-FFF2-40B4-BE49-F238E27FC236}">
                <a16:creationId xmlns:a16="http://schemas.microsoft.com/office/drawing/2014/main" id="{304727D0-07B3-4E1B-89D6-887BA06295D0}"/>
              </a:ext>
            </a:extLst>
          </p:cNvPr>
          <p:cNvSpPr>
            <a:spLocks noGrp="1"/>
          </p:cNvSpPr>
          <p:nvPr>
            <p:ph type="body" sz="quarter" idx="19"/>
          </p:nvPr>
        </p:nvSpPr>
        <p:spPr>
          <a:xfrm>
            <a:off x="7350918" y="4771768"/>
            <a:ext cx="2945607" cy="671073"/>
          </a:xfrm>
        </p:spPr>
        <p:txBody>
          <a:bodyPr>
            <a:noAutofit/>
          </a:bodyPr>
          <a:lstStyle>
            <a:lvl1pPr marL="0" indent="0">
              <a:lnSpc>
                <a:spcPct val="112000"/>
              </a:lnSpc>
              <a:buClr>
                <a:schemeClr val="accent1"/>
              </a:buClr>
              <a:buNone/>
              <a:defRPr sz="1600">
                <a:solidFill>
                  <a:schemeClr val="tx2"/>
                </a:solidFill>
                <a:latin typeface="+mj-lt"/>
              </a:defRPr>
            </a:lvl1pPr>
          </a:lstStyle>
          <a:p>
            <a:pPr lvl="0"/>
            <a:r>
              <a:rPr lang="en-US"/>
              <a:t>Click to edit Master text styles</a:t>
            </a:r>
          </a:p>
        </p:txBody>
      </p:sp>
      <p:sp>
        <p:nvSpPr>
          <p:cNvPr id="31" name="Text Placeholder 3">
            <a:extLst>
              <a:ext uri="{FF2B5EF4-FFF2-40B4-BE49-F238E27FC236}">
                <a16:creationId xmlns:a16="http://schemas.microsoft.com/office/drawing/2014/main" id="{21AB4350-66F2-4A2D-8C9C-8379222B9B70}"/>
              </a:ext>
            </a:extLst>
          </p:cNvPr>
          <p:cNvSpPr>
            <a:spLocks noGrp="1"/>
          </p:cNvSpPr>
          <p:nvPr>
            <p:ph type="body" sz="quarter" idx="20"/>
          </p:nvPr>
        </p:nvSpPr>
        <p:spPr>
          <a:xfrm>
            <a:off x="2350291" y="4771768"/>
            <a:ext cx="2945607" cy="671073"/>
          </a:xfrm>
        </p:spPr>
        <p:txBody>
          <a:bodyPr>
            <a:noAutofit/>
          </a:bodyPr>
          <a:lstStyle>
            <a:lvl1pPr marL="0" indent="0">
              <a:lnSpc>
                <a:spcPct val="112000"/>
              </a:lnSpc>
              <a:buClr>
                <a:schemeClr val="accent1"/>
              </a:buClr>
              <a:buNone/>
              <a:defRPr sz="1600">
                <a:solidFill>
                  <a:schemeClr val="tx2"/>
                </a:solidFill>
                <a:latin typeface="+mj-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CBC69EA3-D780-4DC9-A7B4-9943B10403A9}"/>
              </a:ext>
            </a:extLst>
          </p:cNvPr>
          <p:cNvSpPr>
            <a:spLocks noGrp="1"/>
          </p:cNvSpPr>
          <p:nvPr>
            <p:ph type="body" sz="quarter" idx="17"/>
          </p:nvPr>
        </p:nvSpPr>
        <p:spPr>
          <a:xfrm>
            <a:off x="2350291" y="3016492"/>
            <a:ext cx="2945607" cy="671073"/>
          </a:xfrm>
        </p:spPr>
        <p:txBody>
          <a:bodyPr>
            <a:noAutofit/>
          </a:bodyPr>
          <a:lstStyle>
            <a:lvl1pPr marL="0" indent="0">
              <a:lnSpc>
                <a:spcPct val="112000"/>
              </a:lnSpc>
              <a:buClr>
                <a:schemeClr val="accent1"/>
              </a:buClr>
              <a:buNone/>
              <a:defRPr sz="1600">
                <a:solidFill>
                  <a:schemeClr val="tx2"/>
                </a:solidFill>
                <a:latin typeface="+mj-lt"/>
              </a:defRPr>
            </a:lvl1pPr>
          </a:lstStyle>
          <a:p>
            <a:pPr lvl="0"/>
            <a:r>
              <a:rPr lang="en-US"/>
              <a:t>Click to edit Master text styles</a:t>
            </a:r>
          </a:p>
        </p:txBody>
      </p:sp>
      <p:sp>
        <p:nvSpPr>
          <p:cNvPr id="12" name="Oval 11">
            <a:extLst>
              <a:ext uri="{FF2B5EF4-FFF2-40B4-BE49-F238E27FC236}">
                <a16:creationId xmlns:a16="http://schemas.microsoft.com/office/drawing/2014/main" id="{F4F1D781-9E3B-455C-92FB-71E3505AD06E}"/>
              </a:ext>
            </a:extLst>
          </p:cNvPr>
          <p:cNvSpPr/>
          <p:nvPr userDrawn="1"/>
        </p:nvSpPr>
        <p:spPr>
          <a:xfrm>
            <a:off x="838198" y="2695956"/>
            <a:ext cx="1266825" cy="12668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Graphic 13" descr="City with solid fill">
            <a:extLst>
              <a:ext uri="{FF2B5EF4-FFF2-40B4-BE49-F238E27FC236}">
                <a16:creationId xmlns:a16="http://schemas.microsoft.com/office/drawing/2014/main" id="{1F94D9B1-475A-4CA1-A666-DFAD7B9C8B4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3918" y="2972181"/>
            <a:ext cx="715384" cy="715384"/>
          </a:xfrm>
          <a:prstGeom prst="rect">
            <a:avLst/>
          </a:prstGeom>
        </p:spPr>
      </p:pic>
      <p:sp>
        <p:nvSpPr>
          <p:cNvPr id="15" name="Oval 14">
            <a:extLst>
              <a:ext uri="{FF2B5EF4-FFF2-40B4-BE49-F238E27FC236}">
                <a16:creationId xmlns:a16="http://schemas.microsoft.com/office/drawing/2014/main" id="{D82D7637-0B5A-43CD-A022-BC19CA7F7D5B}"/>
              </a:ext>
            </a:extLst>
          </p:cNvPr>
          <p:cNvSpPr/>
          <p:nvPr userDrawn="1"/>
        </p:nvSpPr>
        <p:spPr>
          <a:xfrm>
            <a:off x="838198" y="4451232"/>
            <a:ext cx="1266825" cy="12668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7" name="Graphic 16" descr="Heart with solid fill">
            <a:extLst>
              <a:ext uri="{FF2B5EF4-FFF2-40B4-BE49-F238E27FC236}">
                <a16:creationId xmlns:a16="http://schemas.microsoft.com/office/drawing/2014/main" id="{C72EFDF8-90B9-4E49-BE0F-44CDCDE3973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113524" y="4727457"/>
            <a:ext cx="715384" cy="715384"/>
          </a:xfrm>
          <a:prstGeom prst="rect">
            <a:avLst/>
          </a:prstGeom>
        </p:spPr>
      </p:pic>
      <p:sp>
        <p:nvSpPr>
          <p:cNvPr id="18" name="Oval 17">
            <a:extLst>
              <a:ext uri="{FF2B5EF4-FFF2-40B4-BE49-F238E27FC236}">
                <a16:creationId xmlns:a16="http://schemas.microsoft.com/office/drawing/2014/main" id="{D56C5B2C-767A-4075-9605-A390F0BC3BB2}"/>
              </a:ext>
            </a:extLst>
          </p:cNvPr>
          <p:cNvSpPr/>
          <p:nvPr userDrawn="1"/>
        </p:nvSpPr>
        <p:spPr>
          <a:xfrm>
            <a:off x="5838827" y="2695956"/>
            <a:ext cx="1266825" cy="12668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Graphic 18" descr="Rain with solid fill">
            <a:extLst>
              <a:ext uri="{FF2B5EF4-FFF2-40B4-BE49-F238E27FC236}">
                <a16:creationId xmlns:a16="http://schemas.microsoft.com/office/drawing/2014/main" id="{3523CD41-BA66-47FA-A052-274B9FD57205}"/>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114547" y="2972181"/>
            <a:ext cx="715384" cy="715384"/>
          </a:xfrm>
          <a:prstGeom prst="rect">
            <a:avLst/>
          </a:prstGeom>
        </p:spPr>
      </p:pic>
      <p:sp>
        <p:nvSpPr>
          <p:cNvPr id="20" name="Oval 19">
            <a:extLst>
              <a:ext uri="{FF2B5EF4-FFF2-40B4-BE49-F238E27FC236}">
                <a16:creationId xmlns:a16="http://schemas.microsoft.com/office/drawing/2014/main" id="{D21DF837-E176-4684-9BE7-90019E0DF0FA}"/>
              </a:ext>
            </a:extLst>
          </p:cNvPr>
          <p:cNvSpPr/>
          <p:nvPr userDrawn="1"/>
        </p:nvSpPr>
        <p:spPr>
          <a:xfrm>
            <a:off x="5838827" y="4451232"/>
            <a:ext cx="1266825" cy="12668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2" name="Graphic 21" descr="Recycle with solid fill">
            <a:extLst>
              <a:ext uri="{FF2B5EF4-FFF2-40B4-BE49-F238E27FC236}">
                <a16:creationId xmlns:a16="http://schemas.microsoft.com/office/drawing/2014/main" id="{6AD42DC4-8243-4E60-BE72-3936403C2CEC}"/>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6114547" y="4727457"/>
            <a:ext cx="715384" cy="715384"/>
          </a:xfrm>
          <a:prstGeom prst="rect">
            <a:avLst/>
          </a:prstGeom>
        </p:spPr>
      </p:pic>
      <p:sp>
        <p:nvSpPr>
          <p:cNvPr id="24" name="Text Placeholder 3">
            <a:extLst>
              <a:ext uri="{FF2B5EF4-FFF2-40B4-BE49-F238E27FC236}">
                <a16:creationId xmlns:a16="http://schemas.microsoft.com/office/drawing/2014/main" id="{7A3556F4-1D89-43F4-B3BE-A17F966D8A31}"/>
              </a:ext>
            </a:extLst>
          </p:cNvPr>
          <p:cNvSpPr>
            <a:spLocks noGrp="1"/>
          </p:cNvSpPr>
          <p:nvPr>
            <p:ph type="body" sz="quarter" idx="16"/>
          </p:nvPr>
        </p:nvSpPr>
        <p:spPr>
          <a:xfrm>
            <a:off x="838196" y="1438870"/>
            <a:ext cx="9458329" cy="768636"/>
          </a:xfrm>
        </p:spPr>
        <p:txBody>
          <a:bodyPr>
            <a:noAutofit/>
          </a:bodyPr>
          <a:lstStyle>
            <a:lvl1pPr marL="0" indent="0">
              <a:lnSpc>
                <a:spcPct val="112000"/>
              </a:lnSpc>
              <a:buClr>
                <a:schemeClr val="accent1"/>
              </a:buClr>
              <a:buNone/>
              <a:defRPr sz="1800"/>
            </a:lvl1pPr>
          </a:lstStyle>
          <a:p>
            <a:pPr lvl="0"/>
            <a:r>
              <a:rPr lang="en-US"/>
              <a:t>Click to edit Master text styles</a:t>
            </a:r>
          </a:p>
        </p:txBody>
      </p:sp>
      <p:sp>
        <p:nvSpPr>
          <p:cNvPr id="25" name="Title Placeholder 1">
            <a:extLst>
              <a:ext uri="{FF2B5EF4-FFF2-40B4-BE49-F238E27FC236}">
                <a16:creationId xmlns:a16="http://schemas.microsoft.com/office/drawing/2014/main" id="{99F663F7-10F0-498B-B26F-C190898F6571}"/>
              </a:ext>
            </a:extLst>
          </p:cNvPr>
          <p:cNvSpPr>
            <a:spLocks noGrp="1"/>
          </p:cNvSpPr>
          <p:nvPr>
            <p:ph type="title"/>
          </p:nvPr>
        </p:nvSpPr>
        <p:spPr>
          <a:xfrm>
            <a:off x="838197" y="665705"/>
            <a:ext cx="9458328" cy="773164"/>
          </a:xfrm>
          <a:prstGeom prst="rect">
            <a:avLst/>
          </a:prstGeom>
        </p:spPr>
        <p:txBody>
          <a:bodyPr vert="horz" lIns="91440" tIns="45720" rIns="91440" bIns="45720" rtlCol="0" anchor="t">
            <a:noAutofit/>
          </a:bodyPr>
          <a:lstStyle>
            <a:lvl1pPr algn="l">
              <a:lnSpc>
                <a:spcPct val="100000"/>
              </a:lnSpc>
              <a:defRPr sz="4400"/>
            </a:lvl1pPr>
          </a:lstStyle>
          <a:p>
            <a:r>
              <a:rPr lang="en-US"/>
              <a:t>Click to edit Master title style</a:t>
            </a:r>
            <a:endParaRPr lang="nb-NO"/>
          </a:p>
        </p:txBody>
      </p:sp>
      <p:pic>
        <p:nvPicPr>
          <p:cNvPr id="16" name="Picture 15">
            <a:extLst>
              <a:ext uri="{FF2B5EF4-FFF2-40B4-BE49-F238E27FC236}">
                <a16:creationId xmlns:a16="http://schemas.microsoft.com/office/drawing/2014/main" id="{5C790BC1-CE05-4FA8-8765-769E15B49E2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1200437" y="5790306"/>
            <a:ext cx="586585" cy="708790"/>
          </a:xfrm>
          <a:prstGeom prst="rect">
            <a:avLst/>
          </a:prstGeom>
        </p:spPr>
      </p:pic>
    </p:spTree>
    <p:extLst>
      <p:ext uri="{BB962C8B-B14F-4D97-AF65-F5344CB8AC3E}">
        <p14:creationId xmlns:p14="http://schemas.microsoft.com/office/powerpoint/2010/main" val="5837529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rganisasjonskart">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3512265-B0A9-4BFD-948E-C0884D2CBBB2}"/>
              </a:ext>
            </a:extLst>
          </p:cNvPr>
          <p:cNvSpPr/>
          <p:nvPr userDrawn="1"/>
        </p:nvSpPr>
        <p:spPr>
          <a:xfrm>
            <a:off x="952387" y="4504549"/>
            <a:ext cx="1543050" cy="16716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400"/>
          </a:p>
        </p:txBody>
      </p:sp>
      <p:sp>
        <p:nvSpPr>
          <p:cNvPr id="35" name="Rectangle 34">
            <a:extLst>
              <a:ext uri="{FF2B5EF4-FFF2-40B4-BE49-F238E27FC236}">
                <a16:creationId xmlns:a16="http://schemas.microsoft.com/office/drawing/2014/main" id="{9FE55F68-AEC4-46E0-AC48-13C3C45BC711}"/>
              </a:ext>
            </a:extLst>
          </p:cNvPr>
          <p:cNvSpPr/>
          <p:nvPr userDrawn="1"/>
        </p:nvSpPr>
        <p:spPr>
          <a:xfrm>
            <a:off x="2709754" y="4504549"/>
            <a:ext cx="1543050" cy="16716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400"/>
          </a:p>
        </p:txBody>
      </p:sp>
      <p:sp>
        <p:nvSpPr>
          <p:cNvPr id="36" name="Rectangle 35">
            <a:extLst>
              <a:ext uri="{FF2B5EF4-FFF2-40B4-BE49-F238E27FC236}">
                <a16:creationId xmlns:a16="http://schemas.microsoft.com/office/drawing/2014/main" id="{031DCA3D-3F0F-463C-AA92-8AB8CA352A6A}"/>
              </a:ext>
            </a:extLst>
          </p:cNvPr>
          <p:cNvSpPr/>
          <p:nvPr userDrawn="1"/>
        </p:nvSpPr>
        <p:spPr>
          <a:xfrm>
            <a:off x="4467121" y="4504549"/>
            <a:ext cx="1543050" cy="16716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400"/>
          </a:p>
        </p:txBody>
      </p:sp>
      <p:sp>
        <p:nvSpPr>
          <p:cNvPr id="37" name="Rectangle 36">
            <a:extLst>
              <a:ext uri="{FF2B5EF4-FFF2-40B4-BE49-F238E27FC236}">
                <a16:creationId xmlns:a16="http://schemas.microsoft.com/office/drawing/2014/main" id="{8E7D02A9-5908-42CE-A7BB-5720806CA175}"/>
              </a:ext>
            </a:extLst>
          </p:cNvPr>
          <p:cNvSpPr/>
          <p:nvPr userDrawn="1"/>
        </p:nvSpPr>
        <p:spPr>
          <a:xfrm>
            <a:off x="6224488" y="4504549"/>
            <a:ext cx="1543050" cy="16716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400"/>
          </a:p>
        </p:txBody>
      </p:sp>
      <p:sp>
        <p:nvSpPr>
          <p:cNvPr id="38" name="Rectangle 37">
            <a:extLst>
              <a:ext uri="{FF2B5EF4-FFF2-40B4-BE49-F238E27FC236}">
                <a16:creationId xmlns:a16="http://schemas.microsoft.com/office/drawing/2014/main" id="{B291226D-B65E-44B2-84A7-2ED9951DBFBE}"/>
              </a:ext>
            </a:extLst>
          </p:cNvPr>
          <p:cNvSpPr/>
          <p:nvPr userDrawn="1"/>
        </p:nvSpPr>
        <p:spPr>
          <a:xfrm>
            <a:off x="7981855" y="4504549"/>
            <a:ext cx="1543050" cy="16716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400"/>
          </a:p>
        </p:txBody>
      </p:sp>
      <p:sp>
        <p:nvSpPr>
          <p:cNvPr id="43" name="Rectangle 42">
            <a:extLst>
              <a:ext uri="{FF2B5EF4-FFF2-40B4-BE49-F238E27FC236}">
                <a16:creationId xmlns:a16="http://schemas.microsoft.com/office/drawing/2014/main" id="{954D7DB9-E32C-4EA3-ABE1-A158C62BC4E1}"/>
              </a:ext>
            </a:extLst>
          </p:cNvPr>
          <p:cNvSpPr/>
          <p:nvPr userDrawn="1"/>
        </p:nvSpPr>
        <p:spPr>
          <a:xfrm>
            <a:off x="9739222" y="4504549"/>
            <a:ext cx="1543050" cy="16716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400"/>
          </a:p>
        </p:txBody>
      </p:sp>
      <p:sp>
        <p:nvSpPr>
          <p:cNvPr id="26" name="Rectangle 25">
            <a:extLst>
              <a:ext uri="{FF2B5EF4-FFF2-40B4-BE49-F238E27FC236}">
                <a16:creationId xmlns:a16="http://schemas.microsoft.com/office/drawing/2014/main" id="{EE01BB32-A4B7-4A61-A506-2627DF5A5441}"/>
              </a:ext>
            </a:extLst>
          </p:cNvPr>
          <p:cNvSpPr/>
          <p:nvPr userDrawn="1"/>
        </p:nvSpPr>
        <p:spPr>
          <a:xfrm>
            <a:off x="952387" y="3767374"/>
            <a:ext cx="1543050" cy="752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a:t>Atmosfære og klima</a:t>
            </a:r>
          </a:p>
        </p:txBody>
      </p:sp>
      <p:sp>
        <p:nvSpPr>
          <p:cNvPr id="28" name="Rectangle 27">
            <a:extLst>
              <a:ext uri="{FF2B5EF4-FFF2-40B4-BE49-F238E27FC236}">
                <a16:creationId xmlns:a16="http://schemas.microsoft.com/office/drawing/2014/main" id="{05975336-C092-4DF6-8BE2-70295D108EAD}"/>
              </a:ext>
            </a:extLst>
          </p:cNvPr>
          <p:cNvSpPr/>
          <p:nvPr userDrawn="1"/>
        </p:nvSpPr>
        <p:spPr>
          <a:xfrm>
            <a:off x="2709754" y="3767374"/>
            <a:ext cx="1543050" cy="752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a:t>By og industri</a:t>
            </a:r>
          </a:p>
        </p:txBody>
      </p:sp>
      <p:sp>
        <p:nvSpPr>
          <p:cNvPr id="29" name="Rectangle 28">
            <a:extLst>
              <a:ext uri="{FF2B5EF4-FFF2-40B4-BE49-F238E27FC236}">
                <a16:creationId xmlns:a16="http://schemas.microsoft.com/office/drawing/2014/main" id="{87193A61-C4C8-4EEF-8A7B-351CBBA08027}"/>
              </a:ext>
            </a:extLst>
          </p:cNvPr>
          <p:cNvSpPr/>
          <p:nvPr userDrawn="1"/>
        </p:nvSpPr>
        <p:spPr>
          <a:xfrm>
            <a:off x="4467121" y="3767374"/>
            <a:ext cx="1543050" cy="752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a:t>Miljøeffekter </a:t>
            </a:r>
            <a:br>
              <a:rPr lang="nb-NO" sz="1400"/>
            </a:br>
            <a:r>
              <a:rPr lang="nb-NO" sz="1400"/>
              <a:t>og -løsninger</a:t>
            </a:r>
          </a:p>
        </p:txBody>
      </p:sp>
      <p:sp>
        <p:nvSpPr>
          <p:cNvPr id="30" name="Rectangle 29">
            <a:extLst>
              <a:ext uri="{FF2B5EF4-FFF2-40B4-BE49-F238E27FC236}">
                <a16:creationId xmlns:a16="http://schemas.microsoft.com/office/drawing/2014/main" id="{FEC3290B-FE7E-4870-B6D1-7AF875FFB207}"/>
              </a:ext>
            </a:extLst>
          </p:cNvPr>
          <p:cNvSpPr/>
          <p:nvPr userDrawn="1"/>
        </p:nvSpPr>
        <p:spPr>
          <a:xfrm>
            <a:off x="6224488" y="3767374"/>
            <a:ext cx="1543050" cy="752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a:t>Miljøkjemi</a:t>
            </a:r>
          </a:p>
        </p:txBody>
      </p:sp>
      <p:sp>
        <p:nvSpPr>
          <p:cNvPr id="32" name="Rectangle 31">
            <a:extLst>
              <a:ext uri="{FF2B5EF4-FFF2-40B4-BE49-F238E27FC236}">
                <a16:creationId xmlns:a16="http://schemas.microsoft.com/office/drawing/2014/main" id="{6D13332E-92A7-4FCE-8710-D066FBF0D81A}"/>
              </a:ext>
            </a:extLst>
          </p:cNvPr>
          <p:cNvSpPr/>
          <p:nvPr userDrawn="1"/>
        </p:nvSpPr>
        <p:spPr>
          <a:xfrm>
            <a:off x="7981855" y="3767374"/>
            <a:ext cx="1543050" cy="752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a:t>Måle- og instrument-teknologi</a:t>
            </a:r>
          </a:p>
        </p:txBody>
      </p:sp>
      <p:sp>
        <p:nvSpPr>
          <p:cNvPr id="33" name="Rectangle 32">
            <a:extLst>
              <a:ext uri="{FF2B5EF4-FFF2-40B4-BE49-F238E27FC236}">
                <a16:creationId xmlns:a16="http://schemas.microsoft.com/office/drawing/2014/main" id="{41B9BE23-FD78-4ED1-BAF7-38F9734C8646}"/>
              </a:ext>
            </a:extLst>
          </p:cNvPr>
          <p:cNvSpPr/>
          <p:nvPr userDrawn="1"/>
        </p:nvSpPr>
        <p:spPr>
          <a:xfrm>
            <a:off x="9739222" y="3767374"/>
            <a:ext cx="1543050" cy="752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a:t>Digitale teknologier</a:t>
            </a:r>
          </a:p>
        </p:txBody>
      </p:sp>
      <p:sp>
        <p:nvSpPr>
          <p:cNvPr id="3" name="Rectangle 2">
            <a:extLst>
              <a:ext uri="{FF2B5EF4-FFF2-40B4-BE49-F238E27FC236}">
                <a16:creationId xmlns:a16="http://schemas.microsoft.com/office/drawing/2014/main" id="{E7748368-8F41-48DA-B524-E27322EB8162}"/>
              </a:ext>
            </a:extLst>
          </p:cNvPr>
          <p:cNvSpPr/>
          <p:nvPr userDrawn="1"/>
        </p:nvSpPr>
        <p:spPr>
          <a:xfrm>
            <a:off x="5184787" y="832657"/>
            <a:ext cx="1822426" cy="91914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b="0">
                <a:solidFill>
                  <a:schemeClr val="bg1"/>
                </a:solidFill>
                <a:latin typeface="+mj-lt"/>
              </a:rPr>
              <a:t>Administrerende   </a:t>
            </a:r>
            <a:br>
              <a:rPr lang="nb-NO" sz="1600" b="0">
                <a:solidFill>
                  <a:schemeClr val="bg1"/>
                </a:solidFill>
                <a:latin typeface="+mj-lt"/>
              </a:rPr>
            </a:br>
            <a:r>
              <a:rPr lang="nb-NO" sz="1600" b="0">
                <a:solidFill>
                  <a:schemeClr val="bg1"/>
                </a:solidFill>
                <a:latin typeface="+mj-lt"/>
              </a:rPr>
              <a:t>direktør</a:t>
            </a:r>
          </a:p>
        </p:txBody>
      </p:sp>
      <p:sp>
        <p:nvSpPr>
          <p:cNvPr id="21" name="Rectangle 20">
            <a:extLst>
              <a:ext uri="{FF2B5EF4-FFF2-40B4-BE49-F238E27FC236}">
                <a16:creationId xmlns:a16="http://schemas.microsoft.com/office/drawing/2014/main" id="{0C908655-10A8-4FAD-847D-78C6878FC6E1}"/>
              </a:ext>
            </a:extLst>
          </p:cNvPr>
          <p:cNvSpPr/>
          <p:nvPr userDrawn="1"/>
        </p:nvSpPr>
        <p:spPr>
          <a:xfrm>
            <a:off x="3641737" y="2425954"/>
            <a:ext cx="1543050" cy="55244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0">
                <a:solidFill>
                  <a:schemeClr val="bg1"/>
                </a:solidFill>
                <a:latin typeface="+mj-lt"/>
              </a:rPr>
              <a:t>HR og kommunikasjon</a:t>
            </a:r>
          </a:p>
        </p:txBody>
      </p:sp>
      <p:sp>
        <p:nvSpPr>
          <p:cNvPr id="22" name="Rectangle 21">
            <a:extLst>
              <a:ext uri="{FF2B5EF4-FFF2-40B4-BE49-F238E27FC236}">
                <a16:creationId xmlns:a16="http://schemas.microsoft.com/office/drawing/2014/main" id="{7F4446CC-A6D6-49FC-A970-DFE817A06CC8}"/>
              </a:ext>
            </a:extLst>
          </p:cNvPr>
          <p:cNvSpPr/>
          <p:nvPr userDrawn="1"/>
        </p:nvSpPr>
        <p:spPr>
          <a:xfrm>
            <a:off x="7018947" y="2013269"/>
            <a:ext cx="1543050" cy="55244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0">
                <a:solidFill>
                  <a:schemeClr val="bg1"/>
                </a:solidFill>
                <a:latin typeface="+mj-lt"/>
              </a:rPr>
              <a:t>Viseadministrerende direktør</a:t>
            </a:r>
          </a:p>
        </p:txBody>
      </p:sp>
      <p:sp>
        <p:nvSpPr>
          <p:cNvPr id="23" name="Rectangle 22">
            <a:extLst>
              <a:ext uri="{FF2B5EF4-FFF2-40B4-BE49-F238E27FC236}">
                <a16:creationId xmlns:a16="http://schemas.microsoft.com/office/drawing/2014/main" id="{6CA9A339-EC29-428E-A9D5-A296547AE665}"/>
              </a:ext>
            </a:extLst>
          </p:cNvPr>
          <p:cNvSpPr/>
          <p:nvPr userDrawn="1"/>
        </p:nvSpPr>
        <p:spPr>
          <a:xfrm>
            <a:off x="1985273" y="2425954"/>
            <a:ext cx="1543050" cy="552446"/>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0">
                <a:solidFill>
                  <a:schemeClr val="tx2"/>
                </a:solidFill>
                <a:latin typeface="+mj-lt"/>
              </a:rPr>
              <a:t>Kommunikasjon</a:t>
            </a:r>
          </a:p>
        </p:txBody>
      </p:sp>
      <p:sp>
        <p:nvSpPr>
          <p:cNvPr id="24" name="Rectangle 23">
            <a:extLst>
              <a:ext uri="{FF2B5EF4-FFF2-40B4-BE49-F238E27FC236}">
                <a16:creationId xmlns:a16="http://schemas.microsoft.com/office/drawing/2014/main" id="{DF4A66EF-80D6-4FC4-9ED4-87228DA5B6D9}"/>
              </a:ext>
            </a:extLst>
          </p:cNvPr>
          <p:cNvSpPr/>
          <p:nvPr userDrawn="1"/>
        </p:nvSpPr>
        <p:spPr>
          <a:xfrm>
            <a:off x="7007213" y="2792064"/>
            <a:ext cx="1543050" cy="55244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0">
                <a:solidFill>
                  <a:schemeClr val="bg1"/>
                </a:solidFill>
                <a:latin typeface="+mj-lt"/>
              </a:rPr>
              <a:t>Økonomi</a:t>
            </a:r>
          </a:p>
        </p:txBody>
      </p:sp>
      <p:sp>
        <p:nvSpPr>
          <p:cNvPr id="25" name="Rectangle 24">
            <a:extLst>
              <a:ext uri="{FF2B5EF4-FFF2-40B4-BE49-F238E27FC236}">
                <a16:creationId xmlns:a16="http://schemas.microsoft.com/office/drawing/2014/main" id="{2DB72CF7-EDEF-425C-AE6B-708AF9FE7909}"/>
              </a:ext>
            </a:extLst>
          </p:cNvPr>
          <p:cNvSpPr/>
          <p:nvPr userDrawn="1"/>
        </p:nvSpPr>
        <p:spPr>
          <a:xfrm>
            <a:off x="8667471" y="2008497"/>
            <a:ext cx="1543050" cy="552446"/>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0">
                <a:solidFill>
                  <a:schemeClr val="tx2"/>
                </a:solidFill>
                <a:latin typeface="+mj-lt"/>
              </a:rPr>
              <a:t>IT</a:t>
            </a:r>
          </a:p>
        </p:txBody>
      </p:sp>
      <p:sp>
        <p:nvSpPr>
          <p:cNvPr id="40" name="Rectangle 39">
            <a:extLst>
              <a:ext uri="{FF2B5EF4-FFF2-40B4-BE49-F238E27FC236}">
                <a16:creationId xmlns:a16="http://schemas.microsoft.com/office/drawing/2014/main" id="{57F36050-8CE2-412E-97BA-F69C71B30090}"/>
              </a:ext>
            </a:extLst>
          </p:cNvPr>
          <p:cNvSpPr/>
          <p:nvPr userDrawn="1"/>
        </p:nvSpPr>
        <p:spPr>
          <a:xfrm>
            <a:off x="854525" y="5031607"/>
            <a:ext cx="10556906" cy="285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0">
                <a:solidFill>
                  <a:schemeClr val="bg1"/>
                </a:solidFill>
                <a:latin typeface="+mj-lt"/>
              </a:rPr>
              <a:t>Kommersielle miljøløsninger</a:t>
            </a:r>
          </a:p>
        </p:txBody>
      </p:sp>
      <p:sp>
        <p:nvSpPr>
          <p:cNvPr id="41" name="Rectangle 40">
            <a:extLst>
              <a:ext uri="{FF2B5EF4-FFF2-40B4-BE49-F238E27FC236}">
                <a16:creationId xmlns:a16="http://schemas.microsoft.com/office/drawing/2014/main" id="{EDB7287C-DC83-4686-8FBE-9B210DEBDA5C}"/>
              </a:ext>
            </a:extLst>
          </p:cNvPr>
          <p:cNvSpPr/>
          <p:nvPr userDrawn="1"/>
        </p:nvSpPr>
        <p:spPr>
          <a:xfrm>
            <a:off x="854524" y="5391750"/>
            <a:ext cx="10556906" cy="285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0">
                <a:solidFill>
                  <a:schemeClr val="bg1"/>
                </a:solidFill>
                <a:latin typeface="+mj-lt"/>
              </a:rPr>
              <a:t>Innovasjon</a:t>
            </a:r>
          </a:p>
        </p:txBody>
      </p:sp>
      <p:sp>
        <p:nvSpPr>
          <p:cNvPr id="42" name="Rectangle 41">
            <a:extLst>
              <a:ext uri="{FF2B5EF4-FFF2-40B4-BE49-F238E27FC236}">
                <a16:creationId xmlns:a16="http://schemas.microsoft.com/office/drawing/2014/main" id="{DCF59B43-A06A-45C4-A510-CF513B9D2444}"/>
              </a:ext>
            </a:extLst>
          </p:cNvPr>
          <p:cNvSpPr/>
          <p:nvPr userDrawn="1"/>
        </p:nvSpPr>
        <p:spPr>
          <a:xfrm>
            <a:off x="854524" y="5751085"/>
            <a:ext cx="10556906" cy="285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0">
                <a:solidFill>
                  <a:schemeClr val="bg1"/>
                </a:solidFill>
                <a:latin typeface="+mj-lt"/>
              </a:rPr>
              <a:t>EU-koordinator</a:t>
            </a:r>
          </a:p>
        </p:txBody>
      </p:sp>
      <p:sp>
        <p:nvSpPr>
          <p:cNvPr id="27" name="Rectangle 26">
            <a:extLst>
              <a:ext uri="{FF2B5EF4-FFF2-40B4-BE49-F238E27FC236}">
                <a16:creationId xmlns:a16="http://schemas.microsoft.com/office/drawing/2014/main" id="{78C6E102-7E5D-4A51-86BC-AF95CB09010A}"/>
              </a:ext>
            </a:extLst>
          </p:cNvPr>
          <p:cNvSpPr/>
          <p:nvPr userDrawn="1"/>
        </p:nvSpPr>
        <p:spPr>
          <a:xfrm>
            <a:off x="854525" y="4672272"/>
            <a:ext cx="10556906" cy="285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0">
                <a:solidFill>
                  <a:schemeClr val="bg1"/>
                </a:solidFill>
                <a:latin typeface="+mj-lt"/>
              </a:rPr>
              <a:t>NILU i nord</a:t>
            </a:r>
          </a:p>
        </p:txBody>
      </p:sp>
      <p:cxnSp>
        <p:nvCxnSpPr>
          <p:cNvPr id="47" name="Straight Connector 46">
            <a:extLst>
              <a:ext uri="{FF2B5EF4-FFF2-40B4-BE49-F238E27FC236}">
                <a16:creationId xmlns:a16="http://schemas.microsoft.com/office/drawing/2014/main" id="{D04A7AF7-1208-46C0-9889-C575D9B4E411}"/>
              </a:ext>
            </a:extLst>
          </p:cNvPr>
          <p:cNvCxnSpPr>
            <a:cxnSpLocks/>
          </p:cNvCxnSpPr>
          <p:nvPr userDrawn="1"/>
        </p:nvCxnSpPr>
        <p:spPr>
          <a:xfrm>
            <a:off x="1724209" y="3538750"/>
            <a:ext cx="8800953" cy="785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8586B9C-A1E5-4B77-BF46-DC823CF24941}"/>
              </a:ext>
            </a:extLst>
          </p:cNvPr>
          <p:cNvCxnSpPr>
            <a:cxnSpLocks/>
            <a:endCxn id="26" idx="0"/>
          </p:cNvCxnSpPr>
          <p:nvPr userDrawn="1"/>
        </p:nvCxnSpPr>
        <p:spPr>
          <a:xfrm flipH="1">
            <a:off x="1723912" y="3538750"/>
            <a:ext cx="2434" cy="2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4003D9C-2980-407E-A412-97A718F102BA}"/>
              </a:ext>
            </a:extLst>
          </p:cNvPr>
          <p:cNvCxnSpPr>
            <a:cxnSpLocks/>
          </p:cNvCxnSpPr>
          <p:nvPr userDrawn="1"/>
        </p:nvCxnSpPr>
        <p:spPr>
          <a:xfrm flipH="1">
            <a:off x="3478845" y="3546607"/>
            <a:ext cx="2434" cy="2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5BB2AAD-A5A7-4D68-80D3-E724E949CF0D}"/>
              </a:ext>
            </a:extLst>
          </p:cNvPr>
          <p:cNvCxnSpPr>
            <a:cxnSpLocks/>
          </p:cNvCxnSpPr>
          <p:nvPr userDrawn="1"/>
        </p:nvCxnSpPr>
        <p:spPr>
          <a:xfrm flipH="1">
            <a:off x="5231344" y="3546607"/>
            <a:ext cx="2434" cy="2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44A1F55-4F85-48D1-A3C4-3B432E70E63A}"/>
              </a:ext>
            </a:extLst>
          </p:cNvPr>
          <p:cNvCxnSpPr>
            <a:cxnSpLocks/>
          </p:cNvCxnSpPr>
          <p:nvPr userDrawn="1"/>
        </p:nvCxnSpPr>
        <p:spPr>
          <a:xfrm flipH="1">
            <a:off x="7018947" y="3538750"/>
            <a:ext cx="2434" cy="2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2F459B4-E9A6-406C-9649-72919BECEB5D}"/>
              </a:ext>
            </a:extLst>
          </p:cNvPr>
          <p:cNvCxnSpPr>
            <a:cxnSpLocks/>
          </p:cNvCxnSpPr>
          <p:nvPr userDrawn="1"/>
        </p:nvCxnSpPr>
        <p:spPr>
          <a:xfrm flipH="1">
            <a:off x="8737559" y="3549113"/>
            <a:ext cx="2434" cy="2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D2AB5A9-A8C9-4223-AA8C-4BE7804F95BD}"/>
              </a:ext>
            </a:extLst>
          </p:cNvPr>
          <p:cNvCxnSpPr>
            <a:cxnSpLocks/>
          </p:cNvCxnSpPr>
          <p:nvPr userDrawn="1"/>
        </p:nvCxnSpPr>
        <p:spPr>
          <a:xfrm flipH="1">
            <a:off x="10525162" y="3546607"/>
            <a:ext cx="2434" cy="2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FB87B22-244E-4008-8FED-A1F78AC64052}"/>
              </a:ext>
            </a:extLst>
          </p:cNvPr>
          <p:cNvCxnSpPr>
            <a:cxnSpLocks/>
            <a:stCxn id="3" idx="2"/>
          </p:cNvCxnSpPr>
          <p:nvPr userDrawn="1"/>
        </p:nvCxnSpPr>
        <p:spPr>
          <a:xfrm>
            <a:off x="6096000" y="1751803"/>
            <a:ext cx="0" cy="178694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9DACBEB-CB03-4B9C-9EFD-385A3ECB2C52}"/>
              </a:ext>
            </a:extLst>
          </p:cNvPr>
          <p:cNvCxnSpPr>
            <a:cxnSpLocks/>
            <a:endCxn id="25" idx="1"/>
          </p:cNvCxnSpPr>
          <p:nvPr userDrawn="1"/>
        </p:nvCxnSpPr>
        <p:spPr>
          <a:xfrm>
            <a:off x="8550263" y="2284719"/>
            <a:ext cx="117208"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858ABDC-AE68-4B91-BABE-642F2A2A0AF3}"/>
              </a:ext>
            </a:extLst>
          </p:cNvPr>
          <p:cNvCxnSpPr>
            <a:cxnSpLocks/>
          </p:cNvCxnSpPr>
          <p:nvPr userDrawn="1"/>
        </p:nvCxnSpPr>
        <p:spPr>
          <a:xfrm>
            <a:off x="3528323" y="2702177"/>
            <a:ext cx="117208"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3394B58-7D5D-4B04-A8A5-F3B5CEAE0957}"/>
              </a:ext>
            </a:extLst>
          </p:cNvPr>
          <p:cNvCxnSpPr>
            <a:cxnSpLocks/>
          </p:cNvCxnSpPr>
          <p:nvPr userDrawn="1"/>
        </p:nvCxnSpPr>
        <p:spPr>
          <a:xfrm>
            <a:off x="5184787" y="2699695"/>
            <a:ext cx="9112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33A94E-AA02-4315-99AC-1F594196B88A}"/>
              </a:ext>
            </a:extLst>
          </p:cNvPr>
          <p:cNvCxnSpPr>
            <a:cxnSpLocks/>
          </p:cNvCxnSpPr>
          <p:nvPr userDrawn="1"/>
        </p:nvCxnSpPr>
        <p:spPr>
          <a:xfrm>
            <a:off x="6115710" y="2289492"/>
            <a:ext cx="90323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FC6124C-E95E-44DC-9353-258CBD106421}"/>
              </a:ext>
            </a:extLst>
          </p:cNvPr>
          <p:cNvCxnSpPr>
            <a:cxnSpLocks/>
          </p:cNvCxnSpPr>
          <p:nvPr userDrawn="1"/>
        </p:nvCxnSpPr>
        <p:spPr>
          <a:xfrm>
            <a:off x="6096000" y="3093736"/>
            <a:ext cx="90323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BBD5D2C2-71D7-46C9-A738-B2A8A08E34E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0437" y="412779"/>
            <a:ext cx="586585" cy="708790"/>
          </a:xfrm>
          <a:prstGeom prst="rect">
            <a:avLst/>
          </a:prstGeom>
        </p:spPr>
      </p:pic>
    </p:spTree>
    <p:extLst>
      <p:ext uri="{BB962C8B-B14F-4D97-AF65-F5344CB8AC3E}">
        <p14:creationId xmlns:p14="http://schemas.microsoft.com/office/powerpoint/2010/main" val="6905048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rganisasjonskart - edit">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C908655-10A8-4FAD-847D-78C6878FC6E1}"/>
              </a:ext>
            </a:extLst>
          </p:cNvPr>
          <p:cNvSpPr/>
          <p:nvPr userDrawn="1"/>
        </p:nvSpPr>
        <p:spPr>
          <a:xfrm>
            <a:off x="3641737" y="2425954"/>
            <a:ext cx="1543050" cy="55244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b="0">
              <a:solidFill>
                <a:schemeClr val="bg1"/>
              </a:solidFill>
              <a:latin typeface="+mj-lt"/>
            </a:endParaRPr>
          </a:p>
        </p:txBody>
      </p:sp>
      <p:sp>
        <p:nvSpPr>
          <p:cNvPr id="45" name="Text Placeholder 3">
            <a:extLst>
              <a:ext uri="{FF2B5EF4-FFF2-40B4-BE49-F238E27FC236}">
                <a16:creationId xmlns:a16="http://schemas.microsoft.com/office/drawing/2014/main" id="{A185E4C4-072E-4AFE-9868-501C3F821506}"/>
              </a:ext>
            </a:extLst>
          </p:cNvPr>
          <p:cNvSpPr>
            <a:spLocks noGrp="1"/>
          </p:cNvSpPr>
          <p:nvPr>
            <p:ph type="body" sz="quarter" idx="11"/>
          </p:nvPr>
        </p:nvSpPr>
        <p:spPr>
          <a:xfrm>
            <a:off x="3647635" y="2426684"/>
            <a:ext cx="1537151" cy="552447"/>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
        <p:nvSpPr>
          <p:cNvPr id="3" name="Rectangle 2">
            <a:extLst>
              <a:ext uri="{FF2B5EF4-FFF2-40B4-BE49-F238E27FC236}">
                <a16:creationId xmlns:a16="http://schemas.microsoft.com/office/drawing/2014/main" id="{E7748368-8F41-48DA-B524-E27322EB8162}"/>
              </a:ext>
            </a:extLst>
          </p:cNvPr>
          <p:cNvSpPr/>
          <p:nvPr userDrawn="1"/>
        </p:nvSpPr>
        <p:spPr>
          <a:xfrm>
            <a:off x="5184787" y="832657"/>
            <a:ext cx="1822426" cy="91914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b="0">
              <a:solidFill>
                <a:schemeClr val="bg1"/>
              </a:solidFill>
              <a:latin typeface="+mj-lt"/>
            </a:endParaRPr>
          </a:p>
        </p:txBody>
      </p:sp>
      <p:sp>
        <p:nvSpPr>
          <p:cNvPr id="4" name="Text Placeholder 3">
            <a:extLst>
              <a:ext uri="{FF2B5EF4-FFF2-40B4-BE49-F238E27FC236}">
                <a16:creationId xmlns:a16="http://schemas.microsoft.com/office/drawing/2014/main" id="{51480844-FECF-4A81-A510-E9019D072C57}"/>
              </a:ext>
            </a:extLst>
          </p:cNvPr>
          <p:cNvSpPr>
            <a:spLocks noGrp="1"/>
          </p:cNvSpPr>
          <p:nvPr>
            <p:ph type="body" sz="quarter" idx="10"/>
          </p:nvPr>
        </p:nvSpPr>
        <p:spPr>
          <a:xfrm>
            <a:off x="5188775" y="830152"/>
            <a:ext cx="1814450" cy="919145"/>
          </a:xfrm>
        </p:spPr>
        <p:txBody>
          <a:bodyPr anchor="ctr"/>
          <a:lstStyle>
            <a:lvl1pPr marL="0" indent="0" algn="ctr">
              <a:lnSpc>
                <a:spcPct val="100000"/>
              </a:lnSpc>
              <a:buNone/>
              <a:defRPr spc="0">
                <a:solidFill>
                  <a:schemeClr val="bg1"/>
                </a:solidFill>
                <a:latin typeface="+mj-lt"/>
              </a:defRPr>
            </a:lvl1pPr>
          </a:lstStyle>
          <a:p>
            <a:pPr lvl="0"/>
            <a:r>
              <a:rPr lang="en-US"/>
              <a:t>Click to edit Master text styles</a:t>
            </a:r>
          </a:p>
        </p:txBody>
      </p:sp>
      <p:sp>
        <p:nvSpPr>
          <p:cNvPr id="34" name="Rectangle 33">
            <a:extLst>
              <a:ext uri="{FF2B5EF4-FFF2-40B4-BE49-F238E27FC236}">
                <a16:creationId xmlns:a16="http://schemas.microsoft.com/office/drawing/2014/main" id="{C3512265-B0A9-4BFD-948E-C0884D2CBBB2}"/>
              </a:ext>
            </a:extLst>
          </p:cNvPr>
          <p:cNvSpPr/>
          <p:nvPr userDrawn="1"/>
        </p:nvSpPr>
        <p:spPr>
          <a:xfrm>
            <a:off x="952387" y="4504549"/>
            <a:ext cx="1543050" cy="16716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400"/>
          </a:p>
        </p:txBody>
      </p:sp>
      <p:sp>
        <p:nvSpPr>
          <p:cNvPr id="35" name="Rectangle 34">
            <a:extLst>
              <a:ext uri="{FF2B5EF4-FFF2-40B4-BE49-F238E27FC236}">
                <a16:creationId xmlns:a16="http://schemas.microsoft.com/office/drawing/2014/main" id="{9FE55F68-AEC4-46E0-AC48-13C3C45BC711}"/>
              </a:ext>
            </a:extLst>
          </p:cNvPr>
          <p:cNvSpPr/>
          <p:nvPr userDrawn="1"/>
        </p:nvSpPr>
        <p:spPr>
          <a:xfrm>
            <a:off x="2709754" y="4504549"/>
            <a:ext cx="1543050" cy="16716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400"/>
          </a:p>
        </p:txBody>
      </p:sp>
      <p:sp>
        <p:nvSpPr>
          <p:cNvPr id="36" name="Rectangle 35">
            <a:extLst>
              <a:ext uri="{FF2B5EF4-FFF2-40B4-BE49-F238E27FC236}">
                <a16:creationId xmlns:a16="http://schemas.microsoft.com/office/drawing/2014/main" id="{031DCA3D-3F0F-463C-AA92-8AB8CA352A6A}"/>
              </a:ext>
            </a:extLst>
          </p:cNvPr>
          <p:cNvSpPr/>
          <p:nvPr userDrawn="1"/>
        </p:nvSpPr>
        <p:spPr>
          <a:xfrm>
            <a:off x="4467121" y="4504549"/>
            <a:ext cx="1543050" cy="16716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400"/>
          </a:p>
        </p:txBody>
      </p:sp>
      <p:sp>
        <p:nvSpPr>
          <p:cNvPr id="37" name="Rectangle 36">
            <a:extLst>
              <a:ext uri="{FF2B5EF4-FFF2-40B4-BE49-F238E27FC236}">
                <a16:creationId xmlns:a16="http://schemas.microsoft.com/office/drawing/2014/main" id="{8E7D02A9-5908-42CE-A7BB-5720806CA175}"/>
              </a:ext>
            </a:extLst>
          </p:cNvPr>
          <p:cNvSpPr/>
          <p:nvPr userDrawn="1"/>
        </p:nvSpPr>
        <p:spPr>
          <a:xfrm>
            <a:off x="6224488" y="4504549"/>
            <a:ext cx="1543050" cy="16716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400"/>
          </a:p>
        </p:txBody>
      </p:sp>
      <p:sp>
        <p:nvSpPr>
          <p:cNvPr id="38" name="Rectangle 37">
            <a:extLst>
              <a:ext uri="{FF2B5EF4-FFF2-40B4-BE49-F238E27FC236}">
                <a16:creationId xmlns:a16="http://schemas.microsoft.com/office/drawing/2014/main" id="{B291226D-B65E-44B2-84A7-2ED9951DBFBE}"/>
              </a:ext>
            </a:extLst>
          </p:cNvPr>
          <p:cNvSpPr/>
          <p:nvPr userDrawn="1"/>
        </p:nvSpPr>
        <p:spPr>
          <a:xfrm>
            <a:off x="7981855" y="4504549"/>
            <a:ext cx="1543050" cy="16716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400"/>
          </a:p>
        </p:txBody>
      </p:sp>
      <p:sp>
        <p:nvSpPr>
          <p:cNvPr id="43" name="Rectangle 42">
            <a:extLst>
              <a:ext uri="{FF2B5EF4-FFF2-40B4-BE49-F238E27FC236}">
                <a16:creationId xmlns:a16="http://schemas.microsoft.com/office/drawing/2014/main" id="{954D7DB9-E32C-4EA3-ABE1-A158C62BC4E1}"/>
              </a:ext>
            </a:extLst>
          </p:cNvPr>
          <p:cNvSpPr/>
          <p:nvPr userDrawn="1"/>
        </p:nvSpPr>
        <p:spPr>
          <a:xfrm>
            <a:off x="9739222" y="4504549"/>
            <a:ext cx="1543050" cy="16716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400"/>
          </a:p>
        </p:txBody>
      </p:sp>
      <p:sp>
        <p:nvSpPr>
          <p:cNvPr id="26" name="Rectangle 25">
            <a:extLst>
              <a:ext uri="{FF2B5EF4-FFF2-40B4-BE49-F238E27FC236}">
                <a16:creationId xmlns:a16="http://schemas.microsoft.com/office/drawing/2014/main" id="{EE01BB32-A4B7-4A61-A506-2627DF5A5441}"/>
              </a:ext>
            </a:extLst>
          </p:cNvPr>
          <p:cNvSpPr/>
          <p:nvPr userDrawn="1"/>
        </p:nvSpPr>
        <p:spPr>
          <a:xfrm>
            <a:off x="952387" y="3767374"/>
            <a:ext cx="1543050" cy="752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a:p>
        </p:txBody>
      </p:sp>
      <p:sp>
        <p:nvSpPr>
          <p:cNvPr id="28" name="Rectangle 27">
            <a:extLst>
              <a:ext uri="{FF2B5EF4-FFF2-40B4-BE49-F238E27FC236}">
                <a16:creationId xmlns:a16="http://schemas.microsoft.com/office/drawing/2014/main" id="{05975336-C092-4DF6-8BE2-70295D108EAD}"/>
              </a:ext>
            </a:extLst>
          </p:cNvPr>
          <p:cNvSpPr/>
          <p:nvPr userDrawn="1"/>
        </p:nvSpPr>
        <p:spPr>
          <a:xfrm>
            <a:off x="2709754" y="3767374"/>
            <a:ext cx="1543050" cy="752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a:p>
        </p:txBody>
      </p:sp>
      <p:sp>
        <p:nvSpPr>
          <p:cNvPr id="29" name="Rectangle 28">
            <a:extLst>
              <a:ext uri="{FF2B5EF4-FFF2-40B4-BE49-F238E27FC236}">
                <a16:creationId xmlns:a16="http://schemas.microsoft.com/office/drawing/2014/main" id="{87193A61-C4C8-4EEF-8A7B-351CBBA08027}"/>
              </a:ext>
            </a:extLst>
          </p:cNvPr>
          <p:cNvSpPr/>
          <p:nvPr userDrawn="1"/>
        </p:nvSpPr>
        <p:spPr>
          <a:xfrm>
            <a:off x="4467121" y="3767374"/>
            <a:ext cx="1543050" cy="752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a:p>
        </p:txBody>
      </p:sp>
      <p:sp>
        <p:nvSpPr>
          <p:cNvPr id="30" name="Rectangle 29">
            <a:extLst>
              <a:ext uri="{FF2B5EF4-FFF2-40B4-BE49-F238E27FC236}">
                <a16:creationId xmlns:a16="http://schemas.microsoft.com/office/drawing/2014/main" id="{FEC3290B-FE7E-4870-B6D1-7AF875FFB207}"/>
              </a:ext>
            </a:extLst>
          </p:cNvPr>
          <p:cNvSpPr/>
          <p:nvPr userDrawn="1"/>
        </p:nvSpPr>
        <p:spPr>
          <a:xfrm>
            <a:off x="6224488" y="3767374"/>
            <a:ext cx="1543050" cy="752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a:p>
        </p:txBody>
      </p:sp>
      <p:sp>
        <p:nvSpPr>
          <p:cNvPr id="32" name="Rectangle 31">
            <a:extLst>
              <a:ext uri="{FF2B5EF4-FFF2-40B4-BE49-F238E27FC236}">
                <a16:creationId xmlns:a16="http://schemas.microsoft.com/office/drawing/2014/main" id="{6D13332E-92A7-4FCE-8710-D066FBF0D81A}"/>
              </a:ext>
            </a:extLst>
          </p:cNvPr>
          <p:cNvSpPr/>
          <p:nvPr userDrawn="1"/>
        </p:nvSpPr>
        <p:spPr>
          <a:xfrm>
            <a:off x="7981855" y="3767374"/>
            <a:ext cx="1543050" cy="752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a:p>
        </p:txBody>
      </p:sp>
      <p:sp>
        <p:nvSpPr>
          <p:cNvPr id="33" name="Rectangle 32">
            <a:extLst>
              <a:ext uri="{FF2B5EF4-FFF2-40B4-BE49-F238E27FC236}">
                <a16:creationId xmlns:a16="http://schemas.microsoft.com/office/drawing/2014/main" id="{41B9BE23-FD78-4ED1-BAF7-38F9734C8646}"/>
              </a:ext>
            </a:extLst>
          </p:cNvPr>
          <p:cNvSpPr/>
          <p:nvPr userDrawn="1"/>
        </p:nvSpPr>
        <p:spPr>
          <a:xfrm>
            <a:off x="9739222" y="3767374"/>
            <a:ext cx="1543050" cy="752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a:p>
        </p:txBody>
      </p:sp>
      <p:sp>
        <p:nvSpPr>
          <p:cNvPr id="22" name="Rectangle 21">
            <a:extLst>
              <a:ext uri="{FF2B5EF4-FFF2-40B4-BE49-F238E27FC236}">
                <a16:creationId xmlns:a16="http://schemas.microsoft.com/office/drawing/2014/main" id="{7F4446CC-A6D6-49FC-A970-DFE817A06CC8}"/>
              </a:ext>
            </a:extLst>
          </p:cNvPr>
          <p:cNvSpPr/>
          <p:nvPr userDrawn="1"/>
        </p:nvSpPr>
        <p:spPr>
          <a:xfrm>
            <a:off x="7018947" y="2013269"/>
            <a:ext cx="1543050" cy="55244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b="0">
              <a:solidFill>
                <a:schemeClr val="bg1"/>
              </a:solidFill>
              <a:latin typeface="+mj-lt"/>
            </a:endParaRPr>
          </a:p>
        </p:txBody>
      </p:sp>
      <p:sp>
        <p:nvSpPr>
          <p:cNvPr id="23" name="Rectangle 22">
            <a:extLst>
              <a:ext uri="{FF2B5EF4-FFF2-40B4-BE49-F238E27FC236}">
                <a16:creationId xmlns:a16="http://schemas.microsoft.com/office/drawing/2014/main" id="{6CA9A339-EC29-428E-A9D5-A296547AE665}"/>
              </a:ext>
            </a:extLst>
          </p:cNvPr>
          <p:cNvSpPr/>
          <p:nvPr userDrawn="1"/>
        </p:nvSpPr>
        <p:spPr>
          <a:xfrm>
            <a:off x="1985273" y="2425954"/>
            <a:ext cx="1543050" cy="552446"/>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b="0">
              <a:solidFill>
                <a:schemeClr val="tx2"/>
              </a:solidFill>
              <a:latin typeface="+mj-lt"/>
            </a:endParaRPr>
          </a:p>
        </p:txBody>
      </p:sp>
      <p:sp>
        <p:nvSpPr>
          <p:cNvPr id="24" name="Rectangle 23">
            <a:extLst>
              <a:ext uri="{FF2B5EF4-FFF2-40B4-BE49-F238E27FC236}">
                <a16:creationId xmlns:a16="http://schemas.microsoft.com/office/drawing/2014/main" id="{DF4A66EF-80D6-4FC4-9ED4-87228DA5B6D9}"/>
              </a:ext>
            </a:extLst>
          </p:cNvPr>
          <p:cNvSpPr/>
          <p:nvPr userDrawn="1"/>
        </p:nvSpPr>
        <p:spPr>
          <a:xfrm>
            <a:off x="7007213" y="2792064"/>
            <a:ext cx="1543050" cy="55244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b="0">
              <a:solidFill>
                <a:schemeClr val="bg1"/>
              </a:solidFill>
              <a:latin typeface="+mj-lt"/>
            </a:endParaRPr>
          </a:p>
        </p:txBody>
      </p:sp>
      <p:sp>
        <p:nvSpPr>
          <p:cNvPr id="25" name="Rectangle 24">
            <a:extLst>
              <a:ext uri="{FF2B5EF4-FFF2-40B4-BE49-F238E27FC236}">
                <a16:creationId xmlns:a16="http://schemas.microsoft.com/office/drawing/2014/main" id="{2DB72CF7-EDEF-425C-AE6B-708AF9FE7909}"/>
              </a:ext>
            </a:extLst>
          </p:cNvPr>
          <p:cNvSpPr/>
          <p:nvPr userDrawn="1"/>
        </p:nvSpPr>
        <p:spPr>
          <a:xfrm>
            <a:off x="8667471" y="2008497"/>
            <a:ext cx="1543050" cy="552446"/>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b="0">
              <a:solidFill>
                <a:schemeClr val="tx2"/>
              </a:solidFill>
              <a:latin typeface="+mj-lt"/>
            </a:endParaRPr>
          </a:p>
        </p:txBody>
      </p:sp>
      <p:sp>
        <p:nvSpPr>
          <p:cNvPr id="40" name="Rectangle 39">
            <a:extLst>
              <a:ext uri="{FF2B5EF4-FFF2-40B4-BE49-F238E27FC236}">
                <a16:creationId xmlns:a16="http://schemas.microsoft.com/office/drawing/2014/main" id="{57F36050-8CE2-412E-97BA-F69C71B30090}"/>
              </a:ext>
            </a:extLst>
          </p:cNvPr>
          <p:cNvSpPr/>
          <p:nvPr userDrawn="1"/>
        </p:nvSpPr>
        <p:spPr>
          <a:xfrm>
            <a:off x="854525" y="5031607"/>
            <a:ext cx="10556906" cy="285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b="0">
              <a:solidFill>
                <a:schemeClr val="bg1"/>
              </a:solidFill>
              <a:latin typeface="+mj-lt"/>
            </a:endParaRPr>
          </a:p>
        </p:txBody>
      </p:sp>
      <p:sp>
        <p:nvSpPr>
          <p:cNvPr id="41" name="Rectangle 40">
            <a:extLst>
              <a:ext uri="{FF2B5EF4-FFF2-40B4-BE49-F238E27FC236}">
                <a16:creationId xmlns:a16="http://schemas.microsoft.com/office/drawing/2014/main" id="{EDB7287C-DC83-4686-8FBE-9B210DEBDA5C}"/>
              </a:ext>
            </a:extLst>
          </p:cNvPr>
          <p:cNvSpPr/>
          <p:nvPr userDrawn="1"/>
        </p:nvSpPr>
        <p:spPr>
          <a:xfrm>
            <a:off x="854524" y="5391750"/>
            <a:ext cx="10556906" cy="285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b="0">
              <a:solidFill>
                <a:schemeClr val="bg1"/>
              </a:solidFill>
              <a:latin typeface="+mj-lt"/>
            </a:endParaRPr>
          </a:p>
        </p:txBody>
      </p:sp>
      <p:sp>
        <p:nvSpPr>
          <p:cNvPr id="42" name="Rectangle 41">
            <a:extLst>
              <a:ext uri="{FF2B5EF4-FFF2-40B4-BE49-F238E27FC236}">
                <a16:creationId xmlns:a16="http://schemas.microsoft.com/office/drawing/2014/main" id="{DCF59B43-A06A-45C4-A510-CF513B9D2444}"/>
              </a:ext>
            </a:extLst>
          </p:cNvPr>
          <p:cNvSpPr/>
          <p:nvPr userDrawn="1"/>
        </p:nvSpPr>
        <p:spPr>
          <a:xfrm>
            <a:off x="854524" y="5751085"/>
            <a:ext cx="10556906" cy="285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b="0">
              <a:solidFill>
                <a:schemeClr val="bg1"/>
              </a:solidFill>
              <a:latin typeface="+mj-lt"/>
            </a:endParaRPr>
          </a:p>
        </p:txBody>
      </p:sp>
      <p:sp>
        <p:nvSpPr>
          <p:cNvPr id="27" name="Rectangle 26">
            <a:extLst>
              <a:ext uri="{FF2B5EF4-FFF2-40B4-BE49-F238E27FC236}">
                <a16:creationId xmlns:a16="http://schemas.microsoft.com/office/drawing/2014/main" id="{78C6E102-7E5D-4A51-86BC-AF95CB09010A}"/>
              </a:ext>
            </a:extLst>
          </p:cNvPr>
          <p:cNvSpPr/>
          <p:nvPr userDrawn="1"/>
        </p:nvSpPr>
        <p:spPr>
          <a:xfrm>
            <a:off x="854525" y="4672272"/>
            <a:ext cx="10556906" cy="285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b="0">
              <a:solidFill>
                <a:schemeClr val="bg1"/>
              </a:solidFill>
              <a:latin typeface="+mj-lt"/>
            </a:endParaRPr>
          </a:p>
        </p:txBody>
      </p:sp>
      <p:cxnSp>
        <p:nvCxnSpPr>
          <p:cNvPr id="47" name="Straight Connector 46">
            <a:extLst>
              <a:ext uri="{FF2B5EF4-FFF2-40B4-BE49-F238E27FC236}">
                <a16:creationId xmlns:a16="http://schemas.microsoft.com/office/drawing/2014/main" id="{D04A7AF7-1208-46C0-9889-C575D9B4E411}"/>
              </a:ext>
            </a:extLst>
          </p:cNvPr>
          <p:cNvCxnSpPr>
            <a:cxnSpLocks/>
          </p:cNvCxnSpPr>
          <p:nvPr userDrawn="1"/>
        </p:nvCxnSpPr>
        <p:spPr>
          <a:xfrm>
            <a:off x="1724209" y="3538750"/>
            <a:ext cx="8800953" cy="785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8586B9C-A1E5-4B77-BF46-DC823CF24941}"/>
              </a:ext>
            </a:extLst>
          </p:cNvPr>
          <p:cNvCxnSpPr>
            <a:cxnSpLocks/>
            <a:endCxn id="26" idx="0"/>
          </p:cNvCxnSpPr>
          <p:nvPr userDrawn="1"/>
        </p:nvCxnSpPr>
        <p:spPr>
          <a:xfrm flipH="1">
            <a:off x="1723912" y="3538750"/>
            <a:ext cx="2434" cy="2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4003D9C-2980-407E-A412-97A718F102BA}"/>
              </a:ext>
            </a:extLst>
          </p:cNvPr>
          <p:cNvCxnSpPr>
            <a:cxnSpLocks/>
          </p:cNvCxnSpPr>
          <p:nvPr userDrawn="1"/>
        </p:nvCxnSpPr>
        <p:spPr>
          <a:xfrm flipH="1">
            <a:off x="3478845" y="3546607"/>
            <a:ext cx="2434" cy="2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5BB2AAD-A5A7-4D68-80D3-E724E949CF0D}"/>
              </a:ext>
            </a:extLst>
          </p:cNvPr>
          <p:cNvCxnSpPr>
            <a:cxnSpLocks/>
          </p:cNvCxnSpPr>
          <p:nvPr userDrawn="1"/>
        </p:nvCxnSpPr>
        <p:spPr>
          <a:xfrm flipH="1">
            <a:off x="5231344" y="3546607"/>
            <a:ext cx="2434" cy="2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44A1F55-4F85-48D1-A3C4-3B432E70E63A}"/>
              </a:ext>
            </a:extLst>
          </p:cNvPr>
          <p:cNvCxnSpPr>
            <a:cxnSpLocks/>
          </p:cNvCxnSpPr>
          <p:nvPr userDrawn="1"/>
        </p:nvCxnSpPr>
        <p:spPr>
          <a:xfrm flipH="1">
            <a:off x="7018947" y="3538750"/>
            <a:ext cx="2434" cy="2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2F459B4-E9A6-406C-9649-72919BECEB5D}"/>
              </a:ext>
            </a:extLst>
          </p:cNvPr>
          <p:cNvCxnSpPr>
            <a:cxnSpLocks/>
          </p:cNvCxnSpPr>
          <p:nvPr userDrawn="1"/>
        </p:nvCxnSpPr>
        <p:spPr>
          <a:xfrm flipH="1">
            <a:off x="8737559" y="3549113"/>
            <a:ext cx="2434" cy="2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D2AB5A9-A8C9-4223-AA8C-4BE7804F95BD}"/>
              </a:ext>
            </a:extLst>
          </p:cNvPr>
          <p:cNvCxnSpPr>
            <a:cxnSpLocks/>
          </p:cNvCxnSpPr>
          <p:nvPr userDrawn="1"/>
        </p:nvCxnSpPr>
        <p:spPr>
          <a:xfrm flipH="1">
            <a:off x="10525162" y="3546607"/>
            <a:ext cx="2434" cy="2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FB87B22-244E-4008-8FED-A1F78AC64052}"/>
              </a:ext>
            </a:extLst>
          </p:cNvPr>
          <p:cNvCxnSpPr>
            <a:cxnSpLocks/>
            <a:stCxn id="3" idx="2"/>
          </p:cNvCxnSpPr>
          <p:nvPr userDrawn="1"/>
        </p:nvCxnSpPr>
        <p:spPr>
          <a:xfrm>
            <a:off x="6096000" y="1751803"/>
            <a:ext cx="0" cy="178694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9DACBEB-CB03-4B9C-9EFD-385A3ECB2C52}"/>
              </a:ext>
            </a:extLst>
          </p:cNvPr>
          <p:cNvCxnSpPr>
            <a:cxnSpLocks/>
            <a:endCxn id="25" idx="1"/>
          </p:cNvCxnSpPr>
          <p:nvPr userDrawn="1"/>
        </p:nvCxnSpPr>
        <p:spPr>
          <a:xfrm>
            <a:off x="8550263" y="2284719"/>
            <a:ext cx="117208"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858ABDC-AE68-4B91-BABE-642F2A2A0AF3}"/>
              </a:ext>
            </a:extLst>
          </p:cNvPr>
          <p:cNvCxnSpPr>
            <a:cxnSpLocks/>
          </p:cNvCxnSpPr>
          <p:nvPr userDrawn="1"/>
        </p:nvCxnSpPr>
        <p:spPr>
          <a:xfrm>
            <a:off x="3528323" y="2702177"/>
            <a:ext cx="117208"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3394B58-7D5D-4B04-A8A5-F3B5CEAE0957}"/>
              </a:ext>
            </a:extLst>
          </p:cNvPr>
          <p:cNvCxnSpPr>
            <a:cxnSpLocks/>
          </p:cNvCxnSpPr>
          <p:nvPr userDrawn="1"/>
        </p:nvCxnSpPr>
        <p:spPr>
          <a:xfrm>
            <a:off x="5184787" y="2699695"/>
            <a:ext cx="9112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33A94E-AA02-4315-99AC-1F594196B88A}"/>
              </a:ext>
            </a:extLst>
          </p:cNvPr>
          <p:cNvCxnSpPr>
            <a:cxnSpLocks/>
          </p:cNvCxnSpPr>
          <p:nvPr userDrawn="1"/>
        </p:nvCxnSpPr>
        <p:spPr>
          <a:xfrm>
            <a:off x="6115710" y="2289492"/>
            <a:ext cx="90323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FC6124C-E95E-44DC-9353-258CBD106421}"/>
              </a:ext>
            </a:extLst>
          </p:cNvPr>
          <p:cNvCxnSpPr>
            <a:cxnSpLocks/>
          </p:cNvCxnSpPr>
          <p:nvPr userDrawn="1"/>
        </p:nvCxnSpPr>
        <p:spPr>
          <a:xfrm>
            <a:off x="6096000" y="3093736"/>
            <a:ext cx="90323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BA7133F9-BE93-433B-AA7A-103149CEEAE2}"/>
              </a:ext>
            </a:extLst>
          </p:cNvPr>
          <p:cNvSpPr>
            <a:spLocks noGrp="1"/>
          </p:cNvSpPr>
          <p:nvPr>
            <p:ph type="body" sz="quarter" idx="12"/>
          </p:nvPr>
        </p:nvSpPr>
        <p:spPr>
          <a:xfrm>
            <a:off x="7021380" y="2011213"/>
            <a:ext cx="1540609" cy="552447"/>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
        <p:nvSpPr>
          <p:cNvPr id="50" name="Text Placeholder 3">
            <a:extLst>
              <a:ext uri="{FF2B5EF4-FFF2-40B4-BE49-F238E27FC236}">
                <a16:creationId xmlns:a16="http://schemas.microsoft.com/office/drawing/2014/main" id="{953B342C-331D-4264-BD1E-71D310685933}"/>
              </a:ext>
            </a:extLst>
          </p:cNvPr>
          <p:cNvSpPr>
            <a:spLocks noGrp="1"/>
          </p:cNvSpPr>
          <p:nvPr>
            <p:ph type="body" sz="quarter" idx="13"/>
          </p:nvPr>
        </p:nvSpPr>
        <p:spPr>
          <a:xfrm>
            <a:off x="7009654" y="2790007"/>
            <a:ext cx="1540609" cy="552447"/>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
        <p:nvSpPr>
          <p:cNvPr id="51" name="Text Placeholder 3">
            <a:extLst>
              <a:ext uri="{FF2B5EF4-FFF2-40B4-BE49-F238E27FC236}">
                <a16:creationId xmlns:a16="http://schemas.microsoft.com/office/drawing/2014/main" id="{119697CD-DD28-4EA3-B79C-19565ED21BB6}"/>
              </a:ext>
            </a:extLst>
          </p:cNvPr>
          <p:cNvSpPr>
            <a:spLocks noGrp="1"/>
          </p:cNvSpPr>
          <p:nvPr>
            <p:ph type="body" sz="quarter" idx="14"/>
          </p:nvPr>
        </p:nvSpPr>
        <p:spPr>
          <a:xfrm>
            <a:off x="952387" y="3767375"/>
            <a:ext cx="1537151" cy="752267"/>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
        <p:nvSpPr>
          <p:cNvPr id="54" name="Text Placeholder 3">
            <a:extLst>
              <a:ext uri="{FF2B5EF4-FFF2-40B4-BE49-F238E27FC236}">
                <a16:creationId xmlns:a16="http://schemas.microsoft.com/office/drawing/2014/main" id="{C9466DA6-27FC-434C-9DFC-03ACBC693419}"/>
              </a:ext>
            </a:extLst>
          </p:cNvPr>
          <p:cNvSpPr>
            <a:spLocks noGrp="1"/>
          </p:cNvSpPr>
          <p:nvPr>
            <p:ph type="body" sz="quarter" idx="15"/>
          </p:nvPr>
        </p:nvSpPr>
        <p:spPr>
          <a:xfrm>
            <a:off x="2710269" y="3767375"/>
            <a:ext cx="1537151" cy="752267"/>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
        <p:nvSpPr>
          <p:cNvPr id="58" name="Text Placeholder 3">
            <a:extLst>
              <a:ext uri="{FF2B5EF4-FFF2-40B4-BE49-F238E27FC236}">
                <a16:creationId xmlns:a16="http://schemas.microsoft.com/office/drawing/2014/main" id="{A111E792-E07D-487F-A877-AE5902EC0D5F}"/>
              </a:ext>
            </a:extLst>
          </p:cNvPr>
          <p:cNvSpPr>
            <a:spLocks noGrp="1"/>
          </p:cNvSpPr>
          <p:nvPr>
            <p:ph type="body" sz="quarter" idx="16"/>
          </p:nvPr>
        </p:nvSpPr>
        <p:spPr>
          <a:xfrm>
            <a:off x="4469398" y="3767375"/>
            <a:ext cx="1537151" cy="752267"/>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
        <p:nvSpPr>
          <p:cNvPr id="59" name="Text Placeholder 3">
            <a:extLst>
              <a:ext uri="{FF2B5EF4-FFF2-40B4-BE49-F238E27FC236}">
                <a16:creationId xmlns:a16="http://schemas.microsoft.com/office/drawing/2014/main" id="{362217D2-7761-4969-879D-6DB067F470EA}"/>
              </a:ext>
            </a:extLst>
          </p:cNvPr>
          <p:cNvSpPr>
            <a:spLocks noGrp="1"/>
          </p:cNvSpPr>
          <p:nvPr>
            <p:ph type="body" sz="quarter" idx="17"/>
          </p:nvPr>
        </p:nvSpPr>
        <p:spPr>
          <a:xfrm>
            <a:off x="6221897" y="3761189"/>
            <a:ext cx="1537151" cy="752267"/>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
        <p:nvSpPr>
          <p:cNvPr id="60" name="Text Placeholder 3">
            <a:extLst>
              <a:ext uri="{FF2B5EF4-FFF2-40B4-BE49-F238E27FC236}">
                <a16:creationId xmlns:a16="http://schemas.microsoft.com/office/drawing/2014/main" id="{8E9D2B43-946F-4714-98B9-A87609C4CFD0}"/>
              </a:ext>
            </a:extLst>
          </p:cNvPr>
          <p:cNvSpPr>
            <a:spLocks noGrp="1"/>
          </p:cNvSpPr>
          <p:nvPr>
            <p:ph type="body" sz="quarter" idx="18"/>
          </p:nvPr>
        </p:nvSpPr>
        <p:spPr>
          <a:xfrm>
            <a:off x="7987754" y="3769430"/>
            <a:ext cx="1537151" cy="752267"/>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
        <p:nvSpPr>
          <p:cNvPr id="61" name="Text Placeholder 3">
            <a:extLst>
              <a:ext uri="{FF2B5EF4-FFF2-40B4-BE49-F238E27FC236}">
                <a16:creationId xmlns:a16="http://schemas.microsoft.com/office/drawing/2014/main" id="{1367B43E-8078-416B-A742-D38FB6C035BF}"/>
              </a:ext>
            </a:extLst>
          </p:cNvPr>
          <p:cNvSpPr>
            <a:spLocks noGrp="1"/>
          </p:cNvSpPr>
          <p:nvPr>
            <p:ph type="body" sz="quarter" idx="19"/>
          </p:nvPr>
        </p:nvSpPr>
        <p:spPr>
          <a:xfrm>
            <a:off x="9745121" y="3765131"/>
            <a:ext cx="1537151" cy="752267"/>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
        <p:nvSpPr>
          <p:cNvPr id="62" name="Text Placeholder 3">
            <a:extLst>
              <a:ext uri="{FF2B5EF4-FFF2-40B4-BE49-F238E27FC236}">
                <a16:creationId xmlns:a16="http://schemas.microsoft.com/office/drawing/2014/main" id="{A74F08AD-C4EE-43A8-8E9F-631B742D6B33}"/>
              </a:ext>
            </a:extLst>
          </p:cNvPr>
          <p:cNvSpPr>
            <a:spLocks noGrp="1"/>
          </p:cNvSpPr>
          <p:nvPr>
            <p:ph type="body" sz="quarter" idx="20"/>
          </p:nvPr>
        </p:nvSpPr>
        <p:spPr>
          <a:xfrm>
            <a:off x="1988223" y="2425953"/>
            <a:ext cx="1537151" cy="552447"/>
          </a:xfrm>
        </p:spPr>
        <p:txBody>
          <a:bodyPr anchor="ctr">
            <a:normAutofit/>
          </a:bodyPr>
          <a:lstStyle>
            <a:lvl1pPr marL="0" indent="0" algn="ctr">
              <a:lnSpc>
                <a:spcPct val="100000"/>
              </a:lnSpc>
              <a:buNone/>
              <a:defRPr sz="1200" spc="0">
                <a:solidFill>
                  <a:schemeClr val="tx2"/>
                </a:solidFill>
                <a:latin typeface="+mj-lt"/>
              </a:defRPr>
            </a:lvl1pPr>
          </a:lstStyle>
          <a:p>
            <a:pPr lvl="0"/>
            <a:r>
              <a:rPr lang="en-US"/>
              <a:t>Click to edit Master text styles</a:t>
            </a:r>
          </a:p>
        </p:txBody>
      </p:sp>
      <p:sp>
        <p:nvSpPr>
          <p:cNvPr id="63" name="Text Placeholder 3">
            <a:extLst>
              <a:ext uri="{FF2B5EF4-FFF2-40B4-BE49-F238E27FC236}">
                <a16:creationId xmlns:a16="http://schemas.microsoft.com/office/drawing/2014/main" id="{7BEB7BF4-3D56-4AE6-883D-31107651E10D}"/>
              </a:ext>
            </a:extLst>
          </p:cNvPr>
          <p:cNvSpPr>
            <a:spLocks noGrp="1"/>
          </p:cNvSpPr>
          <p:nvPr>
            <p:ph type="body" sz="quarter" idx="21"/>
          </p:nvPr>
        </p:nvSpPr>
        <p:spPr>
          <a:xfrm>
            <a:off x="8673370" y="2005991"/>
            <a:ext cx="1537151" cy="552447"/>
          </a:xfrm>
        </p:spPr>
        <p:txBody>
          <a:bodyPr anchor="ctr">
            <a:normAutofit/>
          </a:bodyPr>
          <a:lstStyle>
            <a:lvl1pPr marL="0" indent="0" algn="ctr">
              <a:lnSpc>
                <a:spcPct val="100000"/>
              </a:lnSpc>
              <a:buNone/>
              <a:defRPr sz="1200" spc="0">
                <a:solidFill>
                  <a:schemeClr val="tx2"/>
                </a:solidFill>
                <a:latin typeface="+mj-lt"/>
              </a:defRPr>
            </a:lvl1pPr>
          </a:lstStyle>
          <a:p>
            <a:pPr lvl="0"/>
            <a:r>
              <a:rPr lang="en-US"/>
              <a:t>Click to edit Master text styles</a:t>
            </a:r>
          </a:p>
        </p:txBody>
      </p:sp>
      <p:sp>
        <p:nvSpPr>
          <p:cNvPr id="64" name="Text Placeholder 3">
            <a:extLst>
              <a:ext uri="{FF2B5EF4-FFF2-40B4-BE49-F238E27FC236}">
                <a16:creationId xmlns:a16="http://schemas.microsoft.com/office/drawing/2014/main" id="{AB8A8AEC-2533-4743-9A4C-A5FE831E76AE}"/>
              </a:ext>
            </a:extLst>
          </p:cNvPr>
          <p:cNvSpPr>
            <a:spLocks noGrp="1"/>
          </p:cNvSpPr>
          <p:nvPr>
            <p:ph type="body" sz="quarter" idx="22"/>
          </p:nvPr>
        </p:nvSpPr>
        <p:spPr>
          <a:xfrm>
            <a:off x="3463537" y="4670738"/>
            <a:ext cx="5299719" cy="285063"/>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
        <p:nvSpPr>
          <p:cNvPr id="65" name="Text Placeholder 3">
            <a:extLst>
              <a:ext uri="{FF2B5EF4-FFF2-40B4-BE49-F238E27FC236}">
                <a16:creationId xmlns:a16="http://schemas.microsoft.com/office/drawing/2014/main" id="{12AF69E9-AAC7-492A-83E7-78EA24A0C736}"/>
              </a:ext>
            </a:extLst>
          </p:cNvPr>
          <p:cNvSpPr>
            <a:spLocks noGrp="1"/>
          </p:cNvSpPr>
          <p:nvPr>
            <p:ph type="body" sz="quarter" idx="23"/>
          </p:nvPr>
        </p:nvSpPr>
        <p:spPr>
          <a:xfrm>
            <a:off x="3460906" y="5029652"/>
            <a:ext cx="5299719" cy="285063"/>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
        <p:nvSpPr>
          <p:cNvPr id="66" name="Text Placeholder 3">
            <a:extLst>
              <a:ext uri="{FF2B5EF4-FFF2-40B4-BE49-F238E27FC236}">
                <a16:creationId xmlns:a16="http://schemas.microsoft.com/office/drawing/2014/main" id="{2DF89659-40E6-480E-BBD3-6DFC237359C5}"/>
              </a:ext>
            </a:extLst>
          </p:cNvPr>
          <p:cNvSpPr>
            <a:spLocks noGrp="1"/>
          </p:cNvSpPr>
          <p:nvPr>
            <p:ph type="body" sz="quarter" idx="24"/>
          </p:nvPr>
        </p:nvSpPr>
        <p:spPr>
          <a:xfrm>
            <a:off x="3446140" y="5387032"/>
            <a:ext cx="5299719" cy="285063"/>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
        <p:nvSpPr>
          <p:cNvPr id="67" name="Text Placeholder 3">
            <a:extLst>
              <a:ext uri="{FF2B5EF4-FFF2-40B4-BE49-F238E27FC236}">
                <a16:creationId xmlns:a16="http://schemas.microsoft.com/office/drawing/2014/main" id="{CA7C387C-5046-46E8-B2BC-8519E1A69C18}"/>
              </a:ext>
            </a:extLst>
          </p:cNvPr>
          <p:cNvSpPr>
            <a:spLocks noGrp="1"/>
          </p:cNvSpPr>
          <p:nvPr>
            <p:ph type="body" sz="quarter" idx="25"/>
          </p:nvPr>
        </p:nvSpPr>
        <p:spPr>
          <a:xfrm>
            <a:off x="3446140" y="5745149"/>
            <a:ext cx="5299719" cy="285063"/>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502782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lhetlig tilnærming">
    <p:bg>
      <p:bgPr>
        <a:solidFill>
          <a:schemeClr val="bg1"/>
        </a:solidFill>
        <a:effectLst/>
      </p:bgPr>
    </p:bg>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B425C480-A0AA-458D-90ED-F880B31246AB}"/>
              </a:ext>
            </a:extLst>
          </p:cNvPr>
          <p:cNvSpPr txBox="1"/>
          <p:nvPr userDrawn="1"/>
        </p:nvSpPr>
        <p:spPr>
          <a:xfrm>
            <a:off x="838198" y="669428"/>
            <a:ext cx="10452102" cy="707886"/>
          </a:xfrm>
          <a:prstGeom prst="rect">
            <a:avLst/>
          </a:prstGeom>
          <a:noFill/>
        </p:spPr>
        <p:txBody>
          <a:bodyPr wrap="square" rtlCol="0">
            <a:spAutoFit/>
          </a:bodyPr>
          <a:lstStyle/>
          <a:p>
            <a:r>
              <a:rPr lang="nb-NO" sz="4000">
                <a:latin typeface="+mj-lt"/>
              </a:rPr>
              <a:t>En helhetlig tilnærming</a:t>
            </a:r>
          </a:p>
        </p:txBody>
      </p:sp>
      <p:sp>
        <p:nvSpPr>
          <p:cNvPr id="5" name="TextBox 4">
            <a:extLst>
              <a:ext uri="{FF2B5EF4-FFF2-40B4-BE49-F238E27FC236}">
                <a16:creationId xmlns:a16="http://schemas.microsoft.com/office/drawing/2014/main" id="{ABD2D235-DBBD-4FA6-89CC-3D3806B497C2}"/>
              </a:ext>
            </a:extLst>
          </p:cNvPr>
          <p:cNvSpPr txBox="1"/>
          <p:nvPr userDrawn="1"/>
        </p:nvSpPr>
        <p:spPr>
          <a:xfrm>
            <a:off x="838198" y="2008118"/>
            <a:ext cx="3378203" cy="338554"/>
          </a:xfrm>
          <a:prstGeom prst="rect">
            <a:avLst/>
          </a:prstGeom>
          <a:noFill/>
        </p:spPr>
        <p:txBody>
          <a:bodyPr wrap="square" rtlCol="0">
            <a:spAutoFit/>
          </a:bodyPr>
          <a:lstStyle/>
          <a:p>
            <a:pPr>
              <a:spcAft>
                <a:spcPts val="600"/>
              </a:spcAft>
            </a:pPr>
            <a:r>
              <a:rPr lang="nb-NO" sz="1600">
                <a:latin typeface="+mj-lt"/>
              </a:rPr>
              <a:t>Atmosfære og klima</a:t>
            </a:r>
          </a:p>
        </p:txBody>
      </p:sp>
      <p:sp>
        <p:nvSpPr>
          <p:cNvPr id="53" name="TextBox 52">
            <a:extLst>
              <a:ext uri="{FF2B5EF4-FFF2-40B4-BE49-F238E27FC236}">
                <a16:creationId xmlns:a16="http://schemas.microsoft.com/office/drawing/2014/main" id="{A5E5B992-63F9-4A47-9A6B-AAB348605ED4}"/>
              </a:ext>
            </a:extLst>
          </p:cNvPr>
          <p:cNvSpPr txBox="1"/>
          <p:nvPr userDrawn="1"/>
        </p:nvSpPr>
        <p:spPr>
          <a:xfrm>
            <a:off x="838198" y="2346961"/>
            <a:ext cx="3378203" cy="1323439"/>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nb-NO" sz="1300"/>
              <a:t>Luftforurensning på regional </a:t>
            </a:r>
            <a:br>
              <a:rPr lang="nb-NO" sz="1300"/>
            </a:br>
            <a:r>
              <a:rPr lang="nb-NO" sz="1300"/>
              <a:t>og global skala</a:t>
            </a:r>
          </a:p>
          <a:p>
            <a:pPr marL="285750" indent="-285750">
              <a:spcAft>
                <a:spcPts val="600"/>
              </a:spcAft>
              <a:buClr>
                <a:schemeClr val="accent1"/>
              </a:buClr>
              <a:buFont typeface="Arial" panose="020B0604020202020204" pitchFamily="34" charset="0"/>
              <a:buChar char="•"/>
            </a:pPr>
            <a:r>
              <a:rPr lang="nb-NO" sz="1300"/>
              <a:t>Klimasystemet og klimadrivere</a:t>
            </a:r>
          </a:p>
          <a:p>
            <a:pPr marL="285750" indent="-285750">
              <a:spcAft>
                <a:spcPts val="600"/>
              </a:spcAft>
              <a:buClr>
                <a:schemeClr val="accent1"/>
              </a:buClr>
              <a:buFont typeface="Arial" panose="020B0604020202020204" pitchFamily="34" charset="0"/>
              <a:buChar char="•"/>
            </a:pPr>
            <a:r>
              <a:rPr lang="nb-NO" sz="1300"/>
              <a:t>Vulkansk aske og radioaktivitet</a:t>
            </a:r>
          </a:p>
          <a:p>
            <a:pPr marL="285750" indent="-285750">
              <a:spcAft>
                <a:spcPts val="600"/>
              </a:spcAft>
              <a:buClr>
                <a:schemeClr val="accent1"/>
              </a:buClr>
              <a:buFont typeface="Arial" panose="020B0604020202020204" pitchFamily="34" charset="0"/>
              <a:buChar char="•"/>
            </a:pPr>
            <a:r>
              <a:rPr lang="nb-NO" sz="1300"/>
              <a:t>Ozonlag og UV</a:t>
            </a:r>
          </a:p>
        </p:txBody>
      </p:sp>
      <p:sp>
        <p:nvSpPr>
          <p:cNvPr id="71" name="TextBox 70">
            <a:extLst>
              <a:ext uri="{FF2B5EF4-FFF2-40B4-BE49-F238E27FC236}">
                <a16:creationId xmlns:a16="http://schemas.microsoft.com/office/drawing/2014/main" id="{8B017245-51A4-4BBE-9AB3-00AA47E4D27A}"/>
              </a:ext>
            </a:extLst>
          </p:cNvPr>
          <p:cNvSpPr txBox="1"/>
          <p:nvPr userDrawn="1"/>
        </p:nvSpPr>
        <p:spPr>
          <a:xfrm>
            <a:off x="4498976" y="2008118"/>
            <a:ext cx="3378204" cy="338554"/>
          </a:xfrm>
          <a:prstGeom prst="rect">
            <a:avLst/>
          </a:prstGeom>
          <a:noFill/>
        </p:spPr>
        <p:txBody>
          <a:bodyPr wrap="square" rtlCol="0">
            <a:spAutoFit/>
          </a:bodyPr>
          <a:lstStyle/>
          <a:p>
            <a:pPr>
              <a:spcAft>
                <a:spcPts val="600"/>
              </a:spcAft>
            </a:pPr>
            <a:r>
              <a:rPr lang="nb-NO" sz="1600">
                <a:latin typeface="+mj-lt"/>
              </a:rPr>
              <a:t>By og industri</a:t>
            </a:r>
          </a:p>
        </p:txBody>
      </p:sp>
      <p:sp>
        <p:nvSpPr>
          <p:cNvPr id="73" name="TextBox 72">
            <a:extLst>
              <a:ext uri="{FF2B5EF4-FFF2-40B4-BE49-F238E27FC236}">
                <a16:creationId xmlns:a16="http://schemas.microsoft.com/office/drawing/2014/main" id="{619C0E65-9B27-4047-B99A-CF6848FD9BC7}"/>
              </a:ext>
            </a:extLst>
          </p:cNvPr>
          <p:cNvSpPr txBox="1"/>
          <p:nvPr userDrawn="1"/>
        </p:nvSpPr>
        <p:spPr>
          <a:xfrm>
            <a:off x="4498976" y="2346961"/>
            <a:ext cx="3378205" cy="1600438"/>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nb-NO" sz="1300"/>
              <a:t>Urban luftkvalitet og byplanlegging</a:t>
            </a:r>
          </a:p>
          <a:p>
            <a:pPr marL="285750" indent="-285750">
              <a:spcAft>
                <a:spcPts val="600"/>
              </a:spcAft>
              <a:buClr>
                <a:schemeClr val="accent1"/>
              </a:buClr>
              <a:buFont typeface="Arial" panose="020B0604020202020204" pitchFamily="34" charset="0"/>
              <a:buChar char="•"/>
            </a:pPr>
            <a:r>
              <a:rPr lang="nb-NO" sz="1300"/>
              <a:t>Helseeffekt av energisystemer i byområder</a:t>
            </a:r>
          </a:p>
          <a:p>
            <a:pPr marL="285750" indent="-285750">
              <a:spcAft>
                <a:spcPts val="600"/>
              </a:spcAft>
              <a:buClr>
                <a:schemeClr val="accent1"/>
              </a:buClr>
              <a:buFont typeface="Arial" panose="020B0604020202020204" pitchFamily="34" charset="0"/>
              <a:buChar char="•"/>
            </a:pPr>
            <a:r>
              <a:rPr lang="nb-NO" sz="1300"/>
              <a:t>Virkning på kulturminner</a:t>
            </a:r>
          </a:p>
          <a:p>
            <a:pPr marL="285750" indent="-285750">
              <a:spcAft>
                <a:spcPts val="600"/>
              </a:spcAft>
              <a:buClr>
                <a:schemeClr val="accent1"/>
              </a:buClr>
              <a:buFont typeface="Arial" panose="020B0604020202020204" pitchFamily="34" charset="0"/>
              <a:buChar char="•"/>
            </a:pPr>
            <a:r>
              <a:rPr lang="nb-NO" sz="1300"/>
              <a:t>Innendørs luftkvalitet</a:t>
            </a:r>
          </a:p>
          <a:p>
            <a:pPr marL="285750" indent="-285750">
              <a:spcAft>
                <a:spcPts val="600"/>
              </a:spcAft>
              <a:buClr>
                <a:schemeClr val="accent1"/>
              </a:buClr>
              <a:buFont typeface="Arial" panose="020B0604020202020204" pitchFamily="34" charset="0"/>
              <a:buChar char="•"/>
            </a:pPr>
            <a:r>
              <a:rPr lang="nb-NO" sz="1300"/>
              <a:t>Overvåkning av luftkvalitet</a:t>
            </a:r>
          </a:p>
        </p:txBody>
      </p:sp>
      <p:sp>
        <p:nvSpPr>
          <p:cNvPr id="74" name="TextBox 73">
            <a:extLst>
              <a:ext uri="{FF2B5EF4-FFF2-40B4-BE49-F238E27FC236}">
                <a16:creationId xmlns:a16="http://schemas.microsoft.com/office/drawing/2014/main" id="{ADC53A76-8338-4BFB-9B98-A47A23EE2A0B}"/>
              </a:ext>
            </a:extLst>
          </p:cNvPr>
          <p:cNvSpPr txBox="1"/>
          <p:nvPr userDrawn="1"/>
        </p:nvSpPr>
        <p:spPr>
          <a:xfrm>
            <a:off x="838198" y="4344918"/>
            <a:ext cx="3378203" cy="338554"/>
          </a:xfrm>
          <a:prstGeom prst="rect">
            <a:avLst/>
          </a:prstGeom>
          <a:noFill/>
        </p:spPr>
        <p:txBody>
          <a:bodyPr wrap="square" rtlCol="0">
            <a:spAutoFit/>
          </a:bodyPr>
          <a:lstStyle/>
          <a:p>
            <a:pPr>
              <a:spcAft>
                <a:spcPts val="600"/>
              </a:spcAft>
            </a:pPr>
            <a:r>
              <a:rPr lang="nb-NO" sz="1600">
                <a:latin typeface="+mj-lt"/>
              </a:rPr>
              <a:t>Miljøeffekter og bærekraft</a:t>
            </a:r>
          </a:p>
        </p:txBody>
      </p:sp>
      <p:sp>
        <p:nvSpPr>
          <p:cNvPr id="75" name="TextBox 74">
            <a:extLst>
              <a:ext uri="{FF2B5EF4-FFF2-40B4-BE49-F238E27FC236}">
                <a16:creationId xmlns:a16="http://schemas.microsoft.com/office/drawing/2014/main" id="{B730FC7B-BD5E-462D-9536-22DBF28D2421}"/>
              </a:ext>
            </a:extLst>
          </p:cNvPr>
          <p:cNvSpPr txBox="1"/>
          <p:nvPr userDrawn="1"/>
        </p:nvSpPr>
        <p:spPr>
          <a:xfrm>
            <a:off x="838198" y="4683761"/>
            <a:ext cx="3378203" cy="1123384"/>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nb-NO" sz="1300"/>
              <a:t>Bærekraftsvurdering</a:t>
            </a:r>
          </a:p>
          <a:p>
            <a:pPr marL="285750" indent="-285750">
              <a:spcAft>
                <a:spcPts val="600"/>
              </a:spcAft>
              <a:buClr>
                <a:schemeClr val="accent1"/>
              </a:buClr>
              <a:buFont typeface="Arial" panose="020B0604020202020204" pitchFamily="34" charset="0"/>
              <a:buChar char="•"/>
            </a:pPr>
            <a:r>
              <a:rPr lang="nb-NO" sz="1300"/>
              <a:t>Sirkulærøkonomi</a:t>
            </a:r>
          </a:p>
          <a:p>
            <a:pPr marL="285750" indent="-285750">
              <a:spcAft>
                <a:spcPts val="600"/>
              </a:spcAft>
              <a:buClr>
                <a:schemeClr val="accent1"/>
              </a:buClr>
              <a:buFont typeface="Arial" panose="020B0604020202020204" pitchFamily="34" charset="0"/>
              <a:buChar char="•"/>
            </a:pPr>
            <a:r>
              <a:rPr lang="nb-NO" sz="1300"/>
              <a:t>Effekter på miljø, helse og økonomi</a:t>
            </a:r>
          </a:p>
          <a:p>
            <a:pPr marL="285750" indent="-285750">
              <a:spcAft>
                <a:spcPts val="600"/>
              </a:spcAft>
              <a:buClr>
                <a:schemeClr val="accent1"/>
              </a:buClr>
              <a:buFont typeface="Arial" panose="020B0604020202020204" pitchFamily="34" charset="0"/>
              <a:buChar char="•"/>
            </a:pPr>
            <a:r>
              <a:rPr lang="nb-NO" sz="1300"/>
              <a:t>Bærekraftige løsninger</a:t>
            </a:r>
          </a:p>
        </p:txBody>
      </p:sp>
      <p:sp>
        <p:nvSpPr>
          <p:cNvPr id="76" name="TextBox 75">
            <a:extLst>
              <a:ext uri="{FF2B5EF4-FFF2-40B4-BE49-F238E27FC236}">
                <a16:creationId xmlns:a16="http://schemas.microsoft.com/office/drawing/2014/main" id="{270BCEBB-2807-4604-9712-6B220CE363C7}"/>
              </a:ext>
            </a:extLst>
          </p:cNvPr>
          <p:cNvSpPr txBox="1"/>
          <p:nvPr userDrawn="1"/>
        </p:nvSpPr>
        <p:spPr>
          <a:xfrm>
            <a:off x="4498974" y="4344918"/>
            <a:ext cx="3378204" cy="338554"/>
          </a:xfrm>
          <a:prstGeom prst="rect">
            <a:avLst/>
          </a:prstGeom>
          <a:noFill/>
        </p:spPr>
        <p:txBody>
          <a:bodyPr wrap="square" rtlCol="0">
            <a:spAutoFit/>
          </a:bodyPr>
          <a:lstStyle/>
          <a:p>
            <a:pPr>
              <a:spcAft>
                <a:spcPts val="600"/>
              </a:spcAft>
            </a:pPr>
            <a:r>
              <a:rPr lang="nb-NO" sz="1600">
                <a:latin typeface="+mj-lt"/>
              </a:rPr>
              <a:t>Måle- og instrumentteknologi</a:t>
            </a:r>
          </a:p>
        </p:txBody>
      </p:sp>
      <p:sp>
        <p:nvSpPr>
          <p:cNvPr id="77" name="TextBox 76">
            <a:extLst>
              <a:ext uri="{FF2B5EF4-FFF2-40B4-BE49-F238E27FC236}">
                <a16:creationId xmlns:a16="http://schemas.microsoft.com/office/drawing/2014/main" id="{F0F04638-DF4E-4FB3-9203-DFFB3CB7A847}"/>
              </a:ext>
            </a:extLst>
          </p:cNvPr>
          <p:cNvSpPr txBox="1"/>
          <p:nvPr userDrawn="1"/>
        </p:nvSpPr>
        <p:spPr>
          <a:xfrm>
            <a:off x="4498975" y="4683761"/>
            <a:ext cx="3378203" cy="1246495"/>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nb-NO" sz="1300"/>
              <a:t>Operasjonell drift av målinger i felt</a:t>
            </a:r>
          </a:p>
          <a:p>
            <a:pPr marL="285750" indent="-285750">
              <a:spcAft>
                <a:spcPts val="600"/>
              </a:spcAft>
              <a:buClr>
                <a:schemeClr val="accent1"/>
              </a:buClr>
              <a:buFont typeface="Arial" panose="020B0604020202020204" pitchFamily="34" charset="0"/>
              <a:buChar char="•"/>
            </a:pPr>
            <a:r>
              <a:rPr lang="nb-NO" sz="1300"/>
              <a:t>Prøvetakingsutstyr og instrumentering i felt</a:t>
            </a:r>
          </a:p>
          <a:p>
            <a:pPr marL="285750" indent="-285750">
              <a:spcAft>
                <a:spcPts val="600"/>
              </a:spcAft>
              <a:buClr>
                <a:schemeClr val="accent1"/>
              </a:buClr>
              <a:buFont typeface="Arial" panose="020B0604020202020204" pitchFamily="34" charset="0"/>
              <a:buChar char="•"/>
            </a:pPr>
            <a:r>
              <a:rPr lang="nb-NO" sz="1300"/>
              <a:t>Kalibrering og vedlikehold av instrumentering</a:t>
            </a:r>
          </a:p>
        </p:txBody>
      </p:sp>
      <p:sp>
        <p:nvSpPr>
          <p:cNvPr id="80" name="TextBox 79">
            <a:extLst>
              <a:ext uri="{FF2B5EF4-FFF2-40B4-BE49-F238E27FC236}">
                <a16:creationId xmlns:a16="http://schemas.microsoft.com/office/drawing/2014/main" id="{665044A9-85F4-4512-9C90-AFC5D42CE74A}"/>
              </a:ext>
            </a:extLst>
          </p:cNvPr>
          <p:cNvSpPr txBox="1"/>
          <p:nvPr userDrawn="1"/>
        </p:nvSpPr>
        <p:spPr>
          <a:xfrm>
            <a:off x="8267702" y="2008118"/>
            <a:ext cx="3378204" cy="338554"/>
          </a:xfrm>
          <a:prstGeom prst="rect">
            <a:avLst/>
          </a:prstGeom>
          <a:noFill/>
        </p:spPr>
        <p:txBody>
          <a:bodyPr wrap="square" rtlCol="0">
            <a:spAutoFit/>
          </a:bodyPr>
          <a:lstStyle/>
          <a:p>
            <a:pPr>
              <a:spcAft>
                <a:spcPts val="600"/>
              </a:spcAft>
            </a:pPr>
            <a:r>
              <a:rPr lang="nb-NO" sz="1600">
                <a:latin typeface="+mj-lt"/>
              </a:rPr>
              <a:t>Miljøkjemi</a:t>
            </a:r>
          </a:p>
        </p:txBody>
      </p:sp>
      <p:sp>
        <p:nvSpPr>
          <p:cNvPr id="81" name="TextBox 80">
            <a:extLst>
              <a:ext uri="{FF2B5EF4-FFF2-40B4-BE49-F238E27FC236}">
                <a16:creationId xmlns:a16="http://schemas.microsoft.com/office/drawing/2014/main" id="{CBD48F0E-9A6B-4240-952B-6129B79953F7}"/>
              </a:ext>
            </a:extLst>
          </p:cNvPr>
          <p:cNvSpPr txBox="1"/>
          <p:nvPr userDrawn="1"/>
        </p:nvSpPr>
        <p:spPr>
          <a:xfrm>
            <a:off x="8267703" y="2346961"/>
            <a:ext cx="3378204" cy="1246495"/>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nb-NO" sz="1300"/>
              <a:t>Spredning og omsetning av nye og gamle miljøgifter</a:t>
            </a:r>
          </a:p>
          <a:p>
            <a:pPr marL="285750" indent="-285750">
              <a:spcAft>
                <a:spcPts val="600"/>
              </a:spcAft>
              <a:buClr>
                <a:schemeClr val="accent1"/>
              </a:buClr>
              <a:buFont typeface="Arial" panose="020B0604020202020204" pitchFamily="34" charset="0"/>
              <a:buChar char="•"/>
            </a:pPr>
            <a:r>
              <a:rPr lang="nb-NO" sz="1300"/>
              <a:t>Kjemiske analyser</a:t>
            </a:r>
          </a:p>
          <a:p>
            <a:pPr marL="285750" indent="-285750">
              <a:spcAft>
                <a:spcPts val="600"/>
              </a:spcAft>
              <a:buClr>
                <a:schemeClr val="accent1"/>
              </a:buClr>
              <a:buFont typeface="Arial" panose="020B0604020202020204" pitchFamily="34" charset="0"/>
              <a:buChar char="•"/>
            </a:pPr>
            <a:r>
              <a:rPr lang="nb-NO" sz="1300"/>
              <a:t>Effekter av miljøgifter på menneskelig helse</a:t>
            </a:r>
          </a:p>
        </p:txBody>
      </p:sp>
      <p:sp>
        <p:nvSpPr>
          <p:cNvPr id="82" name="TextBox 81">
            <a:extLst>
              <a:ext uri="{FF2B5EF4-FFF2-40B4-BE49-F238E27FC236}">
                <a16:creationId xmlns:a16="http://schemas.microsoft.com/office/drawing/2014/main" id="{276EA09B-CFF0-46C1-9EB0-610910A12C93}"/>
              </a:ext>
            </a:extLst>
          </p:cNvPr>
          <p:cNvSpPr txBox="1"/>
          <p:nvPr userDrawn="1"/>
        </p:nvSpPr>
        <p:spPr>
          <a:xfrm>
            <a:off x="8267701" y="4344918"/>
            <a:ext cx="3378206" cy="338554"/>
          </a:xfrm>
          <a:prstGeom prst="rect">
            <a:avLst/>
          </a:prstGeom>
          <a:noFill/>
        </p:spPr>
        <p:txBody>
          <a:bodyPr wrap="square" rtlCol="0">
            <a:spAutoFit/>
          </a:bodyPr>
          <a:lstStyle/>
          <a:p>
            <a:pPr>
              <a:spcAft>
                <a:spcPts val="600"/>
              </a:spcAft>
            </a:pPr>
            <a:r>
              <a:rPr lang="nb-NO" sz="1600">
                <a:latin typeface="+mj-lt"/>
              </a:rPr>
              <a:t>Digitale teknologier</a:t>
            </a:r>
          </a:p>
        </p:txBody>
      </p:sp>
      <p:sp>
        <p:nvSpPr>
          <p:cNvPr id="83" name="TextBox 82">
            <a:extLst>
              <a:ext uri="{FF2B5EF4-FFF2-40B4-BE49-F238E27FC236}">
                <a16:creationId xmlns:a16="http://schemas.microsoft.com/office/drawing/2014/main" id="{201DE542-F6C1-483D-9171-A3C4D8DA6C7E}"/>
              </a:ext>
            </a:extLst>
          </p:cNvPr>
          <p:cNvSpPr txBox="1"/>
          <p:nvPr userDrawn="1"/>
        </p:nvSpPr>
        <p:spPr>
          <a:xfrm>
            <a:off x="8267700" y="4683761"/>
            <a:ext cx="3378207" cy="1677382"/>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nb-NO" sz="1300" dirty="0"/>
              <a:t>Databasemodellering</a:t>
            </a:r>
          </a:p>
          <a:p>
            <a:pPr marL="285750" indent="-285750">
              <a:spcAft>
                <a:spcPts val="600"/>
              </a:spcAft>
              <a:buClr>
                <a:schemeClr val="accent1"/>
              </a:buClr>
              <a:buFont typeface="Arial" panose="020B0604020202020204" pitchFamily="34" charset="0"/>
              <a:buChar char="•"/>
            </a:pPr>
            <a:r>
              <a:rPr lang="nb-NO" sz="1300" dirty="0"/>
              <a:t>Web-, app- og klient/serverteknologi </a:t>
            </a:r>
          </a:p>
          <a:p>
            <a:pPr marL="285750" indent="-285750">
              <a:spcAft>
                <a:spcPts val="600"/>
              </a:spcAft>
              <a:buClr>
                <a:schemeClr val="accent1"/>
              </a:buClr>
              <a:buFont typeface="Arial" panose="020B0604020202020204" pitchFamily="34" charset="0"/>
              <a:buChar char="•"/>
            </a:pPr>
            <a:r>
              <a:rPr lang="nb-NO" sz="1300" dirty="0"/>
              <a:t>Visualisering (kart- og tidsserier)</a:t>
            </a:r>
          </a:p>
          <a:p>
            <a:pPr marL="285750" indent="-285750">
              <a:spcAft>
                <a:spcPts val="600"/>
              </a:spcAft>
              <a:buClr>
                <a:schemeClr val="accent1"/>
              </a:buClr>
              <a:buFont typeface="Arial" panose="020B0604020202020204" pitchFamily="34" charset="0"/>
              <a:buChar char="•"/>
            </a:pPr>
            <a:r>
              <a:rPr lang="nb-NO" sz="1300" dirty="0"/>
              <a:t>Datakonvertering og geoprosessering</a:t>
            </a:r>
          </a:p>
          <a:p>
            <a:pPr marL="285750" indent="-285750">
              <a:spcAft>
                <a:spcPts val="600"/>
              </a:spcAft>
              <a:buClr>
                <a:schemeClr val="accent1"/>
              </a:buClr>
              <a:buFont typeface="Arial" panose="020B0604020202020204" pitchFamily="34" charset="0"/>
              <a:buChar char="•"/>
            </a:pPr>
            <a:r>
              <a:rPr lang="nb-NO" sz="1300" dirty="0"/>
              <a:t>Maskinlæring</a:t>
            </a:r>
          </a:p>
          <a:p>
            <a:pPr marL="285750" indent="-285750">
              <a:spcAft>
                <a:spcPts val="600"/>
              </a:spcAft>
              <a:buClr>
                <a:schemeClr val="accent1"/>
              </a:buClr>
              <a:buFont typeface="Arial" panose="020B0604020202020204" pitchFamily="34" charset="0"/>
              <a:buChar char="•"/>
            </a:pPr>
            <a:r>
              <a:rPr lang="nb-NO" sz="1300" dirty="0"/>
              <a:t>Elektronisk design og embedded utvikling</a:t>
            </a:r>
          </a:p>
        </p:txBody>
      </p:sp>
      <p:pic>
        <p:nvPicPr>
          <p:cNvPr id="15" name="Picture 14">
            <a:extLst>
              <a:ext uri="{FF2B5EF4-FFF2-40B4-BE49-F238E27FC236}">
                <a16:creationId xmlns:a16="http://schemas.microsoft.com/office/drawing/2014/main" id="{3C5CBEEA-F380-4158-9776-09092618E3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0437" y="412779"/>
            <a:ext cx="586585" cy="708790"/>
          </a:xfrm>
          <a:prstGeom prst="rect">
            <a:avLst/>
          </a:prstGeom>
        </p:spPr>
      </p:pic>
    </p:spTree>
    <p:extLst>
      <p:ext uri="{BB962C8B-B14F-4D97-AF65-F5344CB8AC3E}">
        <p14:creationId xmlns:p14="http://schemas.microsoft.com/office/powerpoint/2010/main" val="3383808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lhetlig tilnærming 2">
    <p:bg>
      <p:bgPr>
        <a:solidFill>
          <a:schemeClr val="bg1"/>
        </a:solidFill>
        <a:effectLst/>
      </p:bgPr>
    </p:bg>
    <p:spTree>
      <p:nvGrpSpPr>
        <p:cNvPr id="1" name=""/>
        <p:cNvGrpSpPr/>
        <p:nvPr/>
      </p:nvGrpSpPr>
      <p:grpSpPr>
        <a:xfrm>
          <a:off x="0" y="0"/>
          <a:ext cx="0" cy="0"/>
          <a:chOff x="0" y="0"/>
          <a:chExt cx="0" cy="0"/>
        </a:xfrm>
      </p:grpSpPr>
      <p:graphicFrame>
        <p:nvGraphicFramePr>
          <p:cNvPr id="107" name="Diagram 106">
            <a:extLst>
              <a:ext uri="{FF2B5EF4-FFF2-40B4-BE49-F238E27FC236}">
                <a16:creationId xmlns:a16="http://schemas.microsoft.com/office/drawing/2014/main" id="{BF970F10-7E3A-448A-BD86-84E5244888E8}"/>
              </a:ext>
            </a:extLst>
          </p:cNvPr>
          <p:cNvGraphicFramePr/>
          <p:nvPr userDrawn="1">
            <p:extLst>
              <p:ext uri="{D42A27DB-BD31-4B8C-83A1-F6EECF244321}">
                <p14:modId xmlns:p14="http://schemas.microsoft.com/office/powerpoint/2010/main" val="671392329"/>
              </p:ext>
            </p:extLst>
          </p:nvPr>
        </p:nvGraphicFramePr>
        <p:xfrm>
          <a:off x="1904999" y="563032"/>
          <a:ext cx="8382000" cy="5731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icture containing snow, outdoor, sky, skiing&#10;&#10;Description automatically generated">
            <a:extLst>
              <a:ext uri="{FF2B5EF4-FFF2-40B4-BE49-F238E27FC236}">
                <a16:creationId xmlns:a16="http://schemas.microsoft.com/office/drawing/2014/main" id="{335C8399-1AD7-4B60-B013-B825C58AF67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05868" y="1431662"/>
            <a:ext cx="3980260" cy="3974155"/>
          </a:xfrm>
          <a:prstGeom prst="rect">
            <a:avLst/>
          </a:prstGeom>
        </p:spPr>
      </p:pic>
      <p:sp>
        <p:nvSpPr>
          <p:cNvPr id="109" name="Isosceles Triangle 108">
            <a:extLst>
              <a:ext uri="{FF2B5EF4-FFF2-40B4-BE49-F238E27FC236}">
                <a16:creationId xmlns:a16="http://schemas.microsoft.com/office/drawing/2014/main" id="{1B70C210-855E-4F46-9DF7-6F699AB24E9F}"/>
              </a:ext>
            </a:extLst>
          </p:cNvPr>
          <p:cNvSpPr/>
          <p:nvPr userDrawn="1"/>
        </p:nvSpPr>
        <p:spPr>
          <a:xfrm rot="6672770">
            <a:off x="6603638" y="798562"/>
            <a:ext cx="244885" cy="2276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0" name="Isosceles Triangle 109">
            <a:extLst>
              <a:ext uri="{FF2B5EF4-FFF2-40B4-BE49-F238E27FC236}">
                <a16:creationId xmlns:a16="http://schemas.microsoft.com/office/drawing/2014/main" id="{32F3C515-581D-4945-9978-16344642F3E0}"/>
              </a:ext>
            </a:extLst>
          </p:cNvPr>
          <p:cNvSpPr/>
          <p:nvPr userDrawn="1"/>
        </p:nvSpPr>
        <p:spPr>
          <a:xfrm rot="10201818">
            <a:off x="8485778" y="2657842"/>
            <a:ext cx="244885" cy="2276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1" name="Isosceles Triangle 110">
            <a:extLst>
              <a:ext uri="{FF2B5EF4-FFF2-40B4-BE49-F238E27FC236}">
                <a16:creationId xmlns:a16="http://schemas.microsoft.com/office/drawing/2014/main" id="{BE0F6A72-0E65-4A95-870B-00FB90A11ADC}"/>
              </a:ext>
            </a:extLst>
          </p:cNvPr>
          <p:cNvSpPr/>
          <p:nvPr userDrawn="1"/>
        </p:nvSpPr>
        <p:spPr>
          <a:xfrm rot="12706274">
            <a:off x="7895857" y="5065758"/>
            <a:ext cx="244885" cy="2276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2" name="Isosceles Triangle 111">
            <a:extLst>
              <a:ext uri="{FF2B5EF4-FFF2-40B4-BE49-F238E27FC236}">
                <a16:creationId xmlns:a16="http://schemas.microsoft.com/office/drawing/2014/main" id="{12E52109-FCEF-4555-9FD9-C2DE1054F5A7}"/>
              </a:ext>
            </a:extLst>
          </p:cNvPr>
          <p:cNvSpPr/>
          <p:nvPr userDrawn="1"/>
        </p:nvSpPr>
        <p:spPr>
          <a:xfrm rot="2620008">
            <a:off x="4062008" y="1548726"/>
            <a:ext cx="244885" cy="2276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3" name="Isosceles Triangle 112">
            <a:extLst>
              <a:ext uri="{FF2B5EF4-FFF2-40B4-BE49-F238E27FC236}">
                <a16:creationId xmlns:a16="http://schemas.microsoft.com/office/drawing/2014/main" id="{A1D4E581-4185-4832-92ED-2A78CAEB276D}"/>
              </a:ext>
            </a:extLst>
          </p:cNvPr>
          <p:cNvSpPr/>
          <p:nvPr userDrawn="1"/>
        </p:nvSpPr>
        <p:spPr>
          <a:xfrm rot="20408111">
            <a:off x="3457821" y="3971886"/>
            <a:ext cx="244885" cy="2276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4" name="Isosceles Triangle 113">
            <a:extLst>
              <a:ext uri="{FF2B5EF4-FFF2-40B4-BE49-F238E27FC236}">
                <a16:creationId xmlns:a16="http://schemas.microsoft.com/office/drawing/2014/main" id="{24331D41-D18B-4DA2-9268-7C93CA4634BA}"/>
              </a:ext>
            </a:extLst>
          </p:cNvPr>
          <p:cNvSpPr/>
          <p:nvPr userDrawn="1"/>
        </p:nvSpPr>
        <p:spPr>
          <a:xfrm rot="17326496">
            <a:off x="5332340" y="5829056"/>
            <a:ext cx="244885" cy="2276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Picture 10">
            <a:extLst>
              <a:ext uri="{FF2B5EF4-FFF2-40B4-BE49-F238E27FC236}">
                <a16:creationId xmlns:a16="http://schemas.microsoft.com/office/drawing/2014/main" id="{C034C396-7B25-4202-ADC7-A43F8F2E517B}"/>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200437" y="5790306"/>
            <a:ext cx="586585" cy="708790"/>
          </a:xfrm>
          <a:prstGeom prst="rect">
            <a:avLst/>
          </a:prstGeom>
        </p:spPr>
      </p:pic>
    </p:spTree>
    <p:extLst>
      <p:ext uri="{BB962C8B-B14F-4D97-AF65-F5344CB8AC3E}">
        <p14:creationId xmlns:p14="http://schemas.microsoft.com/office/powerpoint/2010/main" val="675145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lhetlig tilnærming EN">
    <p:bg>
      <p:bgPr>
        <a:solidFill>
          <a:schemeClr val="bg1"/>
        </a:solidFill>
        <a:effectLst/>
      </p:bgPr>
    </p:bg>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B425C480-A0AA-458D-90ED-F880B31246AB}"/>
              </a:ext>
            </a:extLst>
          </p:cNvPr>
          <p:cNvSpPr txBox="1"/>
          <p:nvPr userDrawn="1"/>
        </p:nvSpPr>
        <p:spPr>
          <a:xfrm>
            <a:off x="838198" y="669428"/>
            <a:ext cx="10452102" cy="707886"/>
          </a:xfrm>
          <a:prstGeom prst="rect">
            <a:avLst/>
          </a:prstGeom>
          <a:noFill/>
        </p:spPr>
        <p:txBody>
          <a:bodyPr wrap="square" rtlCol="0">
            <a:spAutoFit/>
          </a:bodyPr>
          <a:lstStyle/>
          <a:p>
            <a:r>
              <a:rPr lang="en-US" sz="4000" spc="30" baseline="0">
                <a:latin typeface="+mj-lt"/>
              </a:rPr>
              <a:t>A holistic approach</a:t>
            </a:r>
            <a:endParaRPr lang="nb-NO" sz="4000" spc="30" baseline="0">
              <a:latin typeface="+mj-lt"/>
            </a:endParaRPr>
          </a:p>
        </p:txBody>
      </p:sp>
      <p:sp>
        <p:nvSpPr>
          <p:cNvPr id="5" name="TextBox 4">
            <a:extLst>
              <a:ext uri="{FF2B5EF4-FFF2-40B4-BE49-F238E27FC236}">
                <a16:creationId xmlns:a16="http://schemas.microsoft.com/office/drawing/2014/main" id="{ABD2D235-DBBD-4FA6-89CC-3D3806B497C2}"/>
              </a:ext>
            </a:extLst>
          </p:cNvPr>
          <p:cNvSpPr txBox="1"/>
          <p:nvPr userDrawn="1"/>
        </p:nvSpPr>
        <p:spPr>
          <a:xfrm>
            <a:off x="838198" y="2008118"/>
            <a:ext cx="3378203" cy="338554"/>
          </a:xfrm>
          <a:prstGeom prst="rect">
            <a:avLst/>
          </a:prstGeom>
          <a:noFill/>
        </p:spPr>
        <p:txBody>
          <a:bodyPr wrap="square" rtlCol="0">
            <a:spAutoFit/>
          </a:bodyPr>
          <a:lstStyle/>
          <a:p>
            <a:r>
              <a:rPr lang="nb-NO" sz="1600" spc="30" baseline="0" dirty="0">
                <a:latin typeface="+mj-lt"/>
              </a:rPr>
              <a:t>Atmosphere and Climate</a:t>
            </a:r>
          </a:p>
        </p:txBody>
      </p:sp>
      <p:sp>
        <p:nvSpPr>
          <p:cNvPr id="53" name="TextBox 52">
            <a:extLst>
              <a:ext uri="{FF2B5EF4-FFF2-40B4-BE49-F238E27FC236}">
                <a16:creationId xmlns:a16="http://schemas.microsoft.com/office/drawing/2014/main" id="{A5E5B992-63F9-4A47-9A6B-AAB348605ED4}"/>
              </a:ext>
            </a:extLst>
          </p:cNvPr>
          <p:cNvSpPr txBox="1"/>
          <p:nvPr userDrawn="1"/>
        </p:nvSpPr>
        <p:spPr>
          <a:xfrm>
            <a:off x="838198" y="2346961"/>
            <a:ext cx="3378203" cy="1123384"/>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en-US" sz="1300" spc="30" baseline="0"/>
              <a:t>Air pollution at regional and global level </a:t>
            </a:r>
          </a:p>
          <a:p>
            <a:pPr marL="285750" indent="-285750">
              <a:spcAft>
                <a:spcPts val="600"/>
              </a:spcAft>
              <a:buClr>
                <a:schemeClr val="accent1"/>
              </a:buClr>
              <a:buFont typeface="Arial" panose="020B0604020202020204" pitchFamily="34" charset="0"/>
              <a:buChar char="•"/>
            </a:pPr>
            <a:r>
              <a:rPr lang="en-US" sz="1300" spc="30" baseline="0"/>
              <a:t>Climate system and climate drivers</a:t>
            </a:r>
          </a:p>
          <a:p>
            <a:pPr marL="285750" indent="-285750">
              <a:spcAft>
                <a:spcPts val="600"/>
              </a:spcAft>
              <a:buClr>
                <a:schemeClr val="accent1"/>
              </a:buClr>
              <a:buFont typeface="Arial" panose="020B0604020202020204" pitchFamily="34" charset="0"/>
              <a:buChar char="•"/>
            </a:pPr>
            <a:r>
              <a:rPr lang="en-US" sz="1300" spc="30" baseline="0"/>
              <a:t>Volcanic ash and radioactivity</a:t>
            </a:r>
          </a:p>
          <a:p>
            <a:pPr marL="285750" indent="-285750">
              <a:spcAft>
                <a:spcPts val="600"/>
              </a:spcAft>
              <a:buClr>
                <a:schemeClr val="accent1"/>
              </a:buClr>
              <a:buFont typeface="Arial" panose="020B0604020202020204" pitchFamily="34" charset="0"/>
              <a:buChar char="•"/>
            </a:pPr>
            <a:r>
              <a:rPr lang="en-US" sz="1300" spc="30" baseline="0"/>
              <a:t>Ozone layer and UV</a:t>
            </a:r>
          </a:p>
        </p:txBody>
      </p:sp>
      <p:sp>
        <p:nvSpPr>
          <p:cNvPr id="71" name="TextBox 70">
            <a:extLst>
              <a:ext uri="{FF2B5EF4-FFF2-40B4-BE49-F238E27FC236}">
                <a16:creationId xmlns:a16="http://schemas.microsoft.com/office/drawing/2014/main" id="{8B017245-51A4-4BBE-9AB3-00AA47E4D27A}"/>
              </a:ext>
            </a:extLst>
          </p:cNvPr>
          <p:cNvSpPr txBox="1"/>
          <p:nvPr userDrawn="1"/>
        </p:nvSpPr>
        <p:spPr>
          <a:xfrm>
            <a:off x="4498976" y="2008118"/>
            <a:ext cx="3562458" cy="338554"/>
          </a:xfrm>
          <a:prstGeom prst="rect">
            <a:avLst/>
          </a:prstGeom>
          <a:noFill/>
        </p:spPr>
        <p:txBody>
          <a:bodyPr wrap="square" rtlCol="0">
            <a:spAutoFit/>
          </a:bodyPr>
          <a:lstStyle/>
          <a:p>
            <a:r>
              <a:rPr lang="nb-NO" sz="1600" spc="30" baseline="0">
                <a:latin typeface="+mj-lt"/>
              </a:rPr>
              <a:t>Urban Environment and Industry</a:t>
            </a:r>
          </a:p>
        </p:txBody>
      </p:sp>
      <p:sp>
        <p:nvSpPr>
          <p:cNvPr id="73" name="TextBox 72">
            <a:extLst>
              <a:ext uri="{FF2B5EF4-FFF2-40B4-BE49-F238E27FC236}">
                <a16:creationId xmlns:a16="http://schemas.microsoft.com/office/drawing/2014/main" id="{619C0E65-9B27-4047-B99A-CF6848FD9BC7}"/>
              </a:ext>
            </a:extLst>
          </p:cNvPr>
          <p:cNvSpPr txBox="1"/>
          <p:nvPr userDrawn="1"/>
        </p:nvSpPr>
        <p:spPr>
          <a:xfrm>
            <a:off x="4498977" y="2346961"/>
            <a:ext cx="3222624" cy="1600438"/>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en-US" sz="1300" spc="30" baseline="0"/>
              <a:t>Urban air quality and planning</a:t>
            </a:r>
          </a:p>
          <a:p>
            <a:pPr marL="285750" indent="-285750">
              <a:spcAft>
                <a:spcPts val="600"/>
              </a:spcAft>
              <a:buClr>
                <a:schemeClr val="accent1"/>
              </a:buClr>
              <a:buFont typeface="Arial" panose="020B0604020202020204" pitchFamily="34" charset="0"/>
              <a:buChar char="•"/>
            </a:pPr>
            <a:r>
              <a:rPr lang="en-US" sz="1300" spc="30" baseline="0"/>
              <a:t>Health effects of energy systems in urban environments</a:t>
            </a:r>
          </a:p>
          <a:p>
            <a:pPr marL="285750" indent="-285750">
              <a:spcAft>
                <a:spcPts val="600"/>
              </a:spcAft>
              <a:buClr>
                <a:schemeClr val="accent1"/>
              </a:buClr>
              <a:buFont typeface="Arial" panose="020B0604020202020204" pitchFamily="34" charset="0"/>
              <a:buChar char="•"/>
            </a:pPr>
            <a:r>
              <a:rPr lang="en-US" sz="1300" spc="30" baseline="0"/>
              <a:t>Effects on cultural heritage</a:t>
            </a:r>
          </a:p>
          <a:p>
            <a:pPr marL="285750" indent="-285750">
              <a:spcAft>
                <a:spcPts val="600"/>
              </a:spcAft>
              <a:buClr>
                <a:schemeClr val="accent1"/>
              </a:buClr>
              <a:buFont typeface="Arial" panose="020B0604020202020204" pitchFamily="34" charset="0"/>
              <a:buChar char="•"/>
            </a:pPr>
            <a:r>
              <a:rPr lang="en-US" sz="1300" spc="30" baseline="0"/>
              <a:t>Indoor air quality</a:t>
            </a:r>
          </a:p>
          <a:p>
            <a:pPr marL="285750" indent="-285750">
              <a:spcAft>
                <a:spcPts val="600"/>
              </a:spcAft>
              <a:buClr>
                <a:schemeClr val="accent1"/>
              </a:buClr>
              <a:buFont typeface="Arial" panose="020B0604020202020204" pitchFamily="34" charset="0"/>
              <a:buChar char="•"/>
            </a:pPr>
            <a:r>
              <a:rPr lang="en-US" sz="1300" spc="30" baseline="0"/>
              <a:t>Air monitoring</a:t>
            </a:r>
          </a:p>
        </p:txBody>
      </p:sp>
      <p:sp>
        <p:nvSpPr>
          <p:cNvPr id="74" name="TextBox 73">
            <a:extLst>
              <a:ext uri="{FF2B5EF4-FFF2-40B4-BE49-F238E27FC236}">
                <a16:creationId xmlns:a16="http://schemas.microsoft.com/office/drawing/2014/main" id="{ADC53A76-8338-4BFB-9B98-A47A23EE2A0B}"/>
              </a:ext>
            </a:extLst>
          </p:cNvPr>
          <p:cNvSpPr txBox="1"/>
          <p:nvPr userDrawn="1"/>
        </p:nvSpPr>
        <p:spPr>
          <a:xfrm>
            <a:off x="838198" y="4344918"/>
            <a:ext cx="3378203" cy="584775"/>
          </a:xfrm>
          <a:prstGeom prst="rect">
            <a:avLst/>
          </a:prstGeom>
          <a:noFill/>
        </p:spPr>
        <p:txBody>
          <a:bodyPr wrap="square" rtlCol="0">
            <a:spAutoFit/>
          </a:bodyPr>
          <a:lstStyle/>
          <a:p>
            <a:r>
              <a:rPr lang="nb-NO" sz="1600" spc="30" baseline="0" dirty="0">
                <a:latin typeface="+mj-lt"/>
              </a:rPr>
              <a:t>Environmental Impacts and Sustainability</a:t>
            </a:r>
          </a:p>
        </p:txBody>
      </p:sp>
      <p:sp>
        <p:nvSpPr>
          <p:cNvPr id="75" name="TextBox 74">
            <a:extLst>
              <a:ext uri="{FF2B5EF4-FFF2-40B4-BE49-F238E27FC236}">
                <a16:creationId xmlns:a16="http://schemas.microsoft.com/office/drawing/2014/main" id="{B730FC7B-BD5E-462D-9536-22DBF28D2421}"/>
              </a:ext>
            </a:extLst>
          </p:cNvPr>
          <p:cNvSpPr txBox="1"/>
          <p:nvPr userDrawn="1"/>
        </p:nvSpPr>
        <p:spPr>
          <a:xfrm>
            <a:off x="838197" y="4991249"/>
            <a:ext cx="3378203" cy="1323439"/>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en-US" sz="1300" spc="30" baseline="0"/>
              <a:t>Sustainability assessment</a:t>
            </a:r>
          </a:p>
          <a:p>
            <a:pPr marL="285750" indent="-285750">
              <a:spcAft>
                <a:spcPts val="600"/>
              </a:spcAft>
              <a:buClr>
                <a:schemeClr val="accent1"/>
              </a:buClr>
              <a:buFont typeface="Arial" panose="020B0604020202020204" pitchFamily="34" charset="0"/>
              <a:buChar char="•"/>
            </a:pPr>
            <a:r>
              <a:rPr lang="en-US" sz="1300" spc="30" baseline="0"/>
              <a:t>Circular economy </a:t>
            </a:r>
          </a:p>
          <a:p>
            <a:pPr marL="285750" indent="-285750">
              <a:spcAft>
                <a:spcPts val="600"/>
              </a:spcAft>
              <a:buClr>
                <a:schemeClr val="accent1"/>
              </a:buClr>
              <a:buFont typeface="Arial" panose="020B0604020202020204" pitchFamily="34" charset="0"/>
              <a:buChar char="•"/>
            </a:pPr>
            <a:r>
              <a:rPr lang="en-US" sz="1300" spc="30" baseline="0"/>
              <a:t>Effects on the environment, health, economy</a:t>
            </a:r>
          </a:p>
          <a:p>
            <a:pPr marL="285750" indent="-285750">
              <a:spcAft>
                <a:spcPts val="600"/>
              </a:spcAft>
              <a:buClr>
                <a:schemeClr val="accent1"/>
              </a:buClr>
              <a:buFont typeface="Arial" panose="020B0604020202020204" pitchFamily="34" charset="0"/>
              <a:buChar char="•"/>
            </a:pPr>
            <a:r>
              <a:rPr lang="en-US" sz="1300" spc="30" baseline="0"/>
              <a:t>Safe and sustainable by design</a:t>
            </a:r>
          </a:p>
        </p:txBody>
      </p:sp>
      <p:sp>
        <p:nvSpPr>
          <p:cNvPr id="76" name="TextBox 75">
            <a:extLst>
              <a:ext uri="{FF2B5EF4-FFF2-40B4-BE49-F238E27FC236}">
                <a16:creationId xmlns:a16="http://schemas.microsoft.com/office/drawing/2014/main" id="{270BCEBB-2807-4604-9712-6B220CE363C7}"/>
              </a:ext>
            </a:extLst>
          </p:cNvPr>
          <p:cNvSpPr txBox="1"/>
          <p:nvPr userDrawn="1"/>
        </p:nvSpPr>
        <p:spPr>
          <a:xfrm>
            <a:off x="4498974" y="4344918"/>
            <a:ext cx="3378204" cy="584775"/>
          </a:xfrm>
          <a:prstGeom prst="rect">
            <a:avLst/>
          </a:prstGeom>
          <a:noFill/>
        </p:spPr>
        <p:txBody>
          <a:bodyPr wrap="square" rtlCol="0">
            <a:spAutoFit/>
          </a:bodyPr>
          <a:lstStyle/>
          <a:p>
            <a:r>
              <a:rPr lang="nb-NO" sz="1600" spc="30" baseline="0">
                <a:latin typeface="+mj-lt"/>
              </a:rPr>
              <a:t>Monitoring and Instrumentation Technology</a:t>
            </a:r>
          </a:p>
        </p:txBody>
      </p:sp>
      <p:sp>
        <p:nvSpPr>
          <p:cNvPr id="77" name="TextBox 76">
            <a:extLst>
              <a:ext uri="{FF2B5EF4-FFF2-40B4-BE49-F238E27FC236}">
                <a16:creationId xmlns:a16="http://schemas.microsoft.com/office/drawing/2014/main" id="{F0F04638-DF4E-4FB3-9203-DFFB3CB7A847}"/>
              </a:ext>
            </a:extLst>
          </p:cNvPr>
          <p:cNvSpPr txBox="1"/>
          <p:nvPr userDrawn="1"/>
        </p:nvSpPr>
        <p:spPr>
          <a:xfrm>
            <a:off x="4498976" y="4991248"/>
            <a:ext cx="3222625" cy="1246495"/>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en-US" sz="1300" spc="30" baseline="0"/>
              <a:t>Operation of field measurements</a:t>
            </a:r>
          </a:p>
          <a:p>
            <a:pPr marL="285750" indent="-285750">
              <a:spcAft>
                <a:spcPts val="600"/>
              </a:spcAft>
              <a:buClr>
                <a:schemeClr val="accent1"/>
              </a:buClr>
              <a:buFont typeface="Arial" panose="020B0604020202020204" pitchFamily="34" charset="0"/>
              <a:buChar char="•"/>
            </a:pPr>
            <a:r>
              <a:rPr lang="en-US" sz="1300" spc="30" baseline="0"/>
              <a:t>Sampling equipment and instrumentation in the field</a:t>
            </a:r>
          </a:p>
          <a:p>
            <a:pPr marL="285750" indent="-285750">
              <a:spcAft>
                <a:spcPts val="600"/>
              </a:spcAft>
              <a:buClr>
                <a:schemeClr val="accent1"/>
              </a:buClr>
              <a:buFont typeface="Arial" panose="020B0604020202020204" pitchFamily="34" charset="0"/>
              <a:buChar char="•"/>
            </a:pPr>
            <a:r>
              <a:rPr lang="en-US" sz="1300" spc="30" baseline="0"/>
              <a:t>Calibration and maintenance of instruments</a:t>
            </a:r>
          </a:p>
        </p:txBody>
      </p:sp>
      <p:sp>
        <p:nvSpPr>
          <p:cNvPr id="80" name="TextBox 79">
            <a:extLst>
              <a:ext uri="{FF2B5EF4-FFF2-40B4-BE49-F238E27FC236}">
                <a16:creationId xmlns:a16="http://schemas.microsoft.com/office/drawing/2014/main" id="{665044A9-85F4-4512-9C90-AFC5D42CE74A}"/>
              </a:ext>
            </a:extLst>
          </p:cNvPr>
          <p:cNvSpPr txBox="1"/>
          <p:nvPr userDrawn="1"/>
        </p:nvSpPr>
        <p:spPr>
          <a:xfrm>
            <a:off x="8267702" y="2008118"/>
            <a:ext cx="3378204" cy="338554"/>
          </a:xfrm>
          <a:prstGeom prst="rect">
            <a:avLst/>
          </a:prstGeom>
          <a:noFill/>
        </p:spPr>
        <p:txBody>
          <a:bodyPr wrap="square" rtlCol="0">
            <a:spAutoFit/>
          </a:bodyPr>
          <a:lstStyle/>
          <a:p>
            <a:r>
              <a:rPr lang="nb-NO" sz="1600" spc="30" baseline="0" dirty="0">
                <a:latin typeface="+mj-lt"/>
              </a:rPr>
              <a:t>Environmental Chemistry</a:t>
            </a:r>
          </a:p>
        </p:txBody>
      </p:sp>
      <p:sp>
        <p:nvSpPr>
          <p:cNvPr id="81" name="TextBox 80">
            <a:extLst>
              <a:ext uri="{FF2B5EF4-FFF2-40B4-BE49-F238E27FC236}">
                <a16:creationId xmlns:a16="http://schemas.microsoft.com/office/drawing/2014/main" id="{CBD48F0E-9A6B-4240-952B-6129B79953F7}"/>
              </a:ext>
            </a:extLst>
          </p:cNvPr>
          <p:cNvSpPr txBox="1"/>
          <p:nvPr userDrawn="1"/>
        </p:nvSpPr>
        <p:spPr>
          <a:xfrm>
            <a:off x="8267703" y="2346961"/>
            <a:ext cx="3378204" cy="1246495"/>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en-US" sz="1300" spc="30" baseline="0"/>
              <a:t>Dispersion and conversion of new and old environmental pollutants</a:t>
            </a:r>
          </a:p>
          <a:p>
            <a:pPr marL="285750" indent="-285750">
              <a:spcAft>
                <a:spcPts val="600"/>
              </a:spcAft>
              <a:buClr>
                <a:schemeClr val="accent1"/>
              </a:buClr>
              <a:buFont typeface="Arial" panose="020B0604020202020204" pitchFamily="34" charset="0"/>
              <a:buChar char="•"/>
            </a:pPr>
            <a:r>
              <a:rPr lang="en-US" sz="1300" spc="30" baseline="0"/>
              <a:t>Chemical analysis</a:t>
            </a:r>
          </a:p>
          <a:p>
            <a:pPr marL="285750" indent="-285750">
              <a:spcAft>
                <a:spcPts val="600"/>
              </a:spcAft>
              <a:buClr>
                <a:schemeClr val="accent1"/>
              </a:buClr>
              <a:buFont typeface="Arial" panose="020B0604020202020204" pitchFamily="34" charset="0"/>
              <a:buChar char="•"/>
            </a:pPr>
            <a:r>
              <a:rPr lang="en-US" sz="1300" spc="30" baseline="0"/>
              <a:t>Effects of environmental pollutants on human health</a:t>
            </a:r>
          </a:p>
        </p:txBody>
      </p:sp>
      <p:sp>
        <p:nvSpPr>
          <p:cNvPr id="82" name="TextBox 81">
            <a:extLst>
              <a:ext uri="{FF2B5EF4-FFF2-40B4-BE49-F238E27FC236}">
                <a16:creationId xmlns:a16="http://schemas.microsoft.com/office/drawing/2014/main" id="{276EA09B-CFF0-46C1-9EB0-610910A12C93}"/>
              </a:ext>
            </a:extLst>
          </p:cNvPr>
          <p:cNvSpPr txBox="1"/>
          <p:nvPr userDrawn="1"/>
        </p:nvSpPr>
        <p:spPr>
          <a:xfrm>
            <a:off x="8267701" y="4344918"/>
            <a:ext cx="3378206" cy="338554"/>
          </a:xfrm>
          <a:prstGeom prst="rect">
            <a:avLst/>
          </a:prstGeom>
          <a:noFill/>
        </p:spPr>
        <p:txBody>
          <a:bodyPr wrap="square" rtlCol="0">
            <a:spAutoFit/>
          </a:bodyPr>
          <a:lstStyle/>
          <a:p>
            <a:r>
              <a:rPr lang="nb-NO" sz="1600" spc="30" baseline="0">
                <a:latin typeface="+mj-lt"/>
              </a:rPr>
              <a:t>Digital Technologies</a:t>
            </a:r>
          </a:p>
        </p:txBody>
      </p:sp>
      <p:sp>
        <p:nvSpPr>
          <p:cNvPr id="83" name="TextBox 82">
            <a:extLst>
              <a:ext uri="{FF2B5EF4-FFF2-40B4-BE49-F238E27FC236}">
                <a16:creationId xmlns:a16="http://schemas.microsoft.com/office/drawing/2014/main" id="{201DE542-F6C1-483D-9171-A3C4D8DA6C7E}"/>
              </a:ext>
            </a:extLst>
          </p:cNvPr>
          <p:cNvSpPr txBox="1"/>
          <p:nvPr userDrawn="1"/>
        </p:nvSpPr>
        <p:spPr>
          <a:xfrm>
            <a:off x="8267699" y="4683761"/>
            <a:ext cx="3661541" cy="1677382"/>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en-US" sz="1300" spc="30" baseline="0"/>
              <a:t>Database modelling</a:t>
            </a:r>
          </a:p>
          <a:p>
            <a:pPr marL="285750" indent="-285750">
              <a:spcAft>
                <a:spcPts val="600"/>
              </a:spcAft>
              <a:buClr>
                <a:schemeClr val="accent1"/>
              </a:buClr>
              <a:buFont typeface="Arial" panose="020B0604020202020204" pitchFamily="34" charset="0"/>
              <a:buChar char="•"/>
            </a:pPr>
            <a:r>
              <a:rPr lang="en-US" sz="1300" spc="30" baseline="0"/>
              <a:t>Web, app and client/server tech</a:t>
            </a:r>
          </a:p>
          <a:p>
            <a:pPr marL="285750" indent="-285750">
              <a:spcAft>
                <a:spcPts val="600"/>
              </a:spcAft>
              <a:buClr>
                <a:schemeClr val="accent1"/>
              </a:buClr>
              <a:buFont typeface="Arial" panose="020B0604020202020204" pitchFamily="34" charset="0"/>
              <a:buChar char="•"/>
            </a:pPr>
            <a:r>
              <a:rPr lang="en-US" sz="1300" spc="30" baseline="0"/>
              <a:t>Visualization</a:t>
            </a:r>
          </a:p>
          <a:p>
            <a:pPr marL="285750" indent="-285750">
              <a:spcAft>
                <a:spcPts val="600"/>
              </a:spcAft>
              <a:buClr>
                <a:schemeClr val="accent1"/>
              </a:buClr>
              <a:buFont typeface="Arial" panose="020B0604020202020204" pitchFamily="34" charset="0"/>
              <a:buChar char="•"/>
            </a:pPr>
            <a:r>
              <a:rPr lang="en-US" sz="1300" spc="30" baseline="0"/>
              <a:t>Data parsing and geoprocessing</a:t>
            </a:r>
          </a:p>
          <a:p>
            <a:pPr marL="285750" indent="-285750">
              <a:spcAft>
                <a:spcPts val="600"/>
              </a:spcAft>
              <a:buClr>
                <a:schemeClr val="accent1"/>
              </a:buClr>
              <a:buFont typeface="Arial" panose="020B0604020202020204" pitchFamily="34" charset="0"/>
              <a:buChar char="•"/>
            </a:pPr>
            <a:r>
              <a:rPr lang="en-US" sz="1300" spc="30" baseline="0"/>
              <a:t>Machine Learning</a:t>
            </a:r>
          </a:p>
          <a:p>
            <a:pPr marL="285750" indent="-285750">
              <a:spcAft>
                <a:spcPts val="600"/>
              </a:spcAft>
              <a:buClr>
                <a:schemeClr val="accent1"/>
              </a:buClr>
              <a:buFont typeface="Arial" panose="020B0604020202020204" pitchFamily="34" charset="0"/>
              <a:buChar char="•"/>
            </a:pPr>
            <a:r>
              <a:rPr lang="en-US" sz="1300" spc="30" baseline="0"/>
              <a:t>Electronic design, embedded development</a:t>
            </a:r>
          </a:p>
        </p:txBody>
      </p:sp>
      <p:pic>
        <p:nvPicPr>
          <p:cNvPr id="15" name="Picture 14">
            <a:extLst>
              <a:ext uri="{FF2B5EF4-FFF2-40B4-BE49-F238E27FC236}">
                <a16:creationId xmlns:a16="http://schemas.microsoft.com/office/drawing/2014/main" id="{5BFDC821-09CE-4675-92C8-504A3FC962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0437" y="412779"/>
            <a:ext cx="586585" cy="708790"/>
          </a:xfrm>
          <a:prstGeom prst="rect">
            <a:avLst/>
          </a:prstGeom>
        </p:spPr>
      </p:pic>
    </p:spTree>
    <p:extLst>
      <p:ext uri="{BB962C8B-B14F-4D97-AF65-F5344CB8AC3E}">
        <p14:creationId xmlns:p14="http://schemas.microsoft.com/office/powerpoint/2010/main" val="41243372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elhetlig tilnærming 2 EN">
    <p:bg>
      <p:bgPr>
        <a:solidFill>
          <a:schemeClr val="bg1"/>
        </a:solidFill>
        <a:effectLst/>
      </p:bgPr>
    </p:bg>
    <p:spTree>
      <p:nvGrpSpPr>
        <p:cNvPr id="1" name=""/>
        <p:cNvGrpSpPr/>
        <p:nvPr/>
      </p:nvGrpSpPr>
      <p:grpSpPr>
        <a:xfrm>
          <a:off x="0" y="0"/>
          <a:ext cx="0" cy="0"/>
          <a:chOff x="0" y="0"/>
          <a:chExt cx="0" cy="0"/>
        </a:xfrm>
      </p:grpSpPr>
      <p:graphicFrame>
        <p:nvGraphicFramePr>
          <p:cNvPr id="107" name="Diagram 106">
            <a:extLst>
              <a:ext uri="{FF2B5EF4-FFF2-40B4-BE49-F238E27FC236}">
                <a16:creationId xmlns:a16="http://schemas.microsoft.com/office/drawing/2014/main" id="{BF970F10-7E3A-448A-BD86-84E5244888E8}"/>
              </a:ext>
            </a:extLst>
          </p:cNvPr>
          <p:cNvGraphicFramePr/>
          <p:nvPr userDrawn="1">
            <p:extLst>
              <p:ext uri="{D42A27DB-BD31-4B8C-83A1-F6EECF244321}">
                <p14:modId xmlns:p14="http://schemas.microsoft.com/office/powerpoint/2010/main" val="3396567563"/>
              </p:ext>
            </p:extLst>
          </p:nvPr>
        </p:nvGraphicFramePr>
        <p:xfrm>
          <a:off x="1904999" y="563032"/>
          <a:ext cx="8382000" cy="5731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9" name="Isosceles Triangle 108">
            <a:extLst>
              <a:ext uri="{FF2B5EF4-FFF2-40B4-BE49-F238E27FC236}">
                <a16:creationId xmlns:a16="http://schemas.microsoft.com/office/drawing/2014/main" id="{1B70C210-855E-4F46-9DF7-6F699AB24E9F}"/>
              </a:ext>
            </a:extLst>
          </p:cNvPr>
          <p:cNvSpPr/>
          <p:nvPr userDrawn="1"/>
        </p:nvSpPr>
        <p:spPr>
          <a:xfrm rot="6672770">
            <a:off x="6603638" y="798562"/>
            <a:ext cx="244885" cy="2276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00"/>
          </a:p>
        </p:txBody>
      </p:sp>
      <p:sp>
        <p:nvSpPr>
          <p:cNvPr id="110" name="Isosceles Triangle 109">
            <a:extLst>
              <a:ext uri="{FF2B5EF4-FFF2-40B4-BE49-F238E27FC236}">
                <a16:creationId xmlns:a16="http://schemas.microsoft.com/office/drawing/2014/main" id="{32F3C515-581D-4945-9978-16344642F3E0}"/>
              </a:ext>
            </a:extLst>
          </p:cNvPr>
          <p:cNvSpPr/>
          <p:nvPr userDrawn="1"/>
        </p:nvSpPr>
        <p:spPr>
          <a:xfrm rot="10201818">
            <a:off x="8485778" y="2657842"/>
            <a:ext cx="244885" cy="2276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00"/>
          </a:p>
        </p:txBody>
      </p:sp>
      <p:sp>
        <p:nvSpPr>
          <p:cNvPr id="111" name="Isosceles Triangle 110">
            <a:extLst>
              <a:ext uri="{FF2B5EF4-FFF2-40B4-BE49-F238E27FC236}">
                <a16:creationId xmlns:a16="http://schemas.microsoft.com/office/drawing/2014/main" id="{BE0F6A72-0E65-4A95-870B-00FB90A11ADC}"/>
              </a:ext>
            </a:extLst>
          </p:cNvPr>
          <p:cNvSpPr/>
          <p:nvPr userDrawn="1"/>
        </p:nvSpPr>
        <p:spPr>
          <a:xfrm rot="12706274">
            <a:off x="7895857" y="5065758"/>
            <a:ext cx="244885" cy="2276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00"/>
          </a:p>
        </p:txBody>
      </p:sp>
      <p:sp>
        <p:nvSpPr>
          <p:cNvPr id="112" name="Isosceles Triangle 111">
            <a:extLst>
              <a:ext uri="{FF2B5EF4-FFF2-40B4-BE49-F238E27FC236}">
                <a16:creationId xmlns:a16="http://schemas.microsoft.com/office/drawing/2014/main" id="{12E52109-FCEF-4555-9FD9-C2DE1054F5A7}"/>
              </a:ext>
            </a:extLst>
          </p:cNvPr>
          <p:cNvSpPr/>
          <p:nvPr userDrawn="1"/>
        </p:nvSpPr>
        <p:spPr>
          <a:xfrm rot="2620008">
            <a:off x="4062008" y="1548726"/>
            <a:ext cx="244885" cy="2276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00"/>
          </a:p>
        </p:txBody>
      </p:sp>
      <p:sp>
        <p:nvSpPr>
          <p:cNvPr id="113" name="Isosceles Triangle 112">
            <a:extLst>
              <a:ext uri="{FF2B5EF4-FFF2-40B4-BE49-F238E27FC236}">
                <a16:creationId xmlns:a16="http://schemas.microsoft.com/office/drawing/2014/main" id="{A1D4E581-4185-4832-92ED-2A78CAEB276D}"/>
              </a:ext>
            </a:extLst>
          </p:cNvPr>
          <p:cNvSpPr/>
          <p:nvPr userDrawn="1"/>
        </p:nvSpPr>
        <p:spPr>
          <a:xfrm rot="20408111">
            <a:off x="3457821" y="3971886"/>
            <a:ext cx="244885" cy="2276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00"/>
          </a:p>
        </p:txBody>
      </p:sp>
      <p:sp>
        <p:nvSpPr>
          <p:cNvPr id="114" name="Isosceles Triangle 113">
            <a:extLst>
              <a:ext uri="{FF2B5EF4-FFF2-40B4-BE49-F238E27FC236}">
                <a16:creationId xmlns:a16="http://schemas.microsoft.com/office/drawing/2014/main" id="{24331D41-D18B-4DA2-9268-7C93CA4634BA}"/>
              </a:ext>
            </a:extLst>
          </p:cNvPr>
          <p:cNvSpPr/>
          <p:nvPr userDrawn="1"/>
        </p:nvSpPr>
        <p:spPr>
          <a:xfrm rot="17326496">
            <a:off x="5332340" y="5829056"/>
            <a:ext cx="244885" cy="2276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00"/>
          </a:p>
        </p:txBody>
      </p:sp>
      <p:pic>
        <p:nvPicPr>
          <p:cNvPr id="10" name="Picture 9">
            <a:extLst>
              <a:ext uri="{FF2B5EF4-FFF2-40B4-BE49-F238E27FC236}">
                <a16:creationId xmlns:a16="http://schemas.microsoft.com/office/drawing/2014/main" id="{4CB4BFAD-9E90-4CBC-92E9-B957159514D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200437" y="5790306"/>
            <a:ext cx="586585" cy="708790"/>
          </a:xfrm>
          <a:prstGeom prst="rect">
            <a:avLst/>
          </a:prstGeom>
        </p:spPr>
      </p:pic>
      <p:pic>
        <p:nvPicPr>
          <p:cNvPr id="11" name="Picture 10" descr="A picture containing snow, outdoor, sky, skiing&#10;&#10;Description automatically generated">
            <a:extLst>
              <a:ext uri="{FF2B5EF4-FFF2-40B4-BE49-F238E27FC236}">
                <a16:creationId xmlns:a16="http://schemas.microsoft.com/office/drawing/2014/main" id="{EBB35B95-5120-47CF-A363-EEE4966E689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105868" y="1431662"/>
            <a:ext cx="3980260" cy="3974155"/>
          </a:xfrm>
          <a:prstGeom prst="rect">
            <a:avLst/>
          </a:prstGeom>
        </p:spPr>
      </p:pic>
    </p:spTree>
    <p:extLst>
      <p:ext uri="{BB962C8B-B14F-4D97-AF65-F5344CB8AC3E}">
        <p14:creationId xmlns:p14="http://schemas.microsoft.com/office/powerpoint/2010/main" val="19040527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lhetlig tilnærming - edit">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BF3750-6DA2-4012-91FB-4B7987455372}"/>
              </a:ext>
            </a:extLst>
          </p:cNvPr>
          <p:cNvSpPr>
            <a:spLocks noGrp="1"/>
          </p:cNvSpPr>
          <p:nvPr>
            <p:ph type="body" sz="quarter" idx="16"/>
          </p:nvPr>
        </p:nvSpPr>
        <p:spPr>
          <a:xfrm>
            <a:off x="838197" y="2346671"/>
            <a:ext cx="3562453" cy="1600437"/>
          </a:xfrm>
        </p:spPr>
        <p:txBody>
          <a:bodyPr>
            <a:normAutofit/>
          </a:bodyPr>
          <a:lstStyle>
            <a:lvl1pPr>
              <a:lnSpc>
                <a:spcPct val="100000"/>
              </a:lnSpc>
              <a:spcBef>
                <a:spcPts val="0"/>
              </a:spcBef>
              <a:buClr>
                <a:schemeClr val="accent1"/>
              </a:buClr>
              <a:defRPr sz="1300"/>
            </a:lvl1pPr>
          </a:lstStyle>
          <a:p>
            <a:pPr lvl="0"/>
            <a:r>
              <a:rPr lang="en-US"/>
              <a:t>Click to edit Master text styles</a:t>
            </a:r>
          </a:p>
        </p:txBody>
      </p:sp>
      <p:sp>
        <p:nvSpPr>
          <p:cNvPr id="3" name="Text Placeholder 2">
            <a:extLst>
              <a:ext uri="{FF2B5EF4-FFF2-40B4-BE49-F238E27FC236}">
                <a16:creationId xmlns:a16="http://schemas.microsoft.com/office/drawing/2014/main" id="{59BBA9D3-FA54-4E23-B539-3FA749D3A3C8}"/>
              </a:ext>
            </a:extLst>
          </p:cNvPr>
          <p:cNvSpPr>
            <a:spLocks noGrp="1"/>
          </p:cNvSpPr>
          <p:nvPr>
            <p:ph type="body" sz="quarter" idx="10"/>
          </p:nvPr>
        </p:nvSpPr>
        <p:spPr>
          <a:xfrm>
            <a:off x="838197" y="2008118"/>
            <a:ext cx="3562458" cy="338554"/>
          </a:xfrm>
        </p:spPr>
        <p:txBody>
          <a:bodyPr/>
          <a:lstStyle>
            <a:lvl1pPr marL="0" indent="0">
              <a:lnSpc>
                <a:spcPct val="100000"/>
              </a:lnSpc>
              <a:buNone/>
              <a:defRPr/>
            </a:lvl1pPr>
          </a:lstStyle>
          <a:p>
            <a:pPr lvl="0"/>
            <a:r>
              <a:rPr lang="en-US" sz="1600" spc="30" baseline="0">
                <a:latin typeface="+mj-lt"/>
              </a:rPr>
              <a:t>Click to edit Master text styles</a:t>
            </a:r>
          </a:p>
        </p:txBody>
      </p:sp>
      <p:sp>
        <p:nvSpPr>
          <p:cNvPr id="19" name="Text Placeholder 2">
            <a:extLst>
              <a:ext uri="{FF2B5EF4-FFF2-40B4-BE49-F238E27FC236}">
                <a16:creationId xmlns:a16="http://schemas.microsoft.com/office/drawing/2014/main" id="{CFB80BE1-5D6E-49AA-B524-1166D65B7B87}"/>
              </a:ext>
            </a:extLst>
          </p:cNvPr>
          <p:cNvSpPr>
            <a:spLocks noGrp="1"/>
          </p:cNvSpPr>
          <p:nvPr>
            <p:ph type="body" sz="quarter" idx="11"/>
          </p:nvPr>
        </p:nvSpPr>
        <p:spPr>
          <a:xfrm>
            <a:off x="838197" y="4347255"/>
            <a:ext cx="3562458" cy="338554"/>
          </a:xfrm>
        </p:spPr>
        <p:txBody>
          <a:bodyPr/>
          <a:lstStyle>
            <a:lvl1pPr marL="0" indent="0">
              <a:lnSpc>
                <a:spcPct val="100000"/>
              </a:lnSpc>
              <a:buNone/>
              <a:defRPr/>
            </a:lvl1pPr>
          </a:lstStyle>
          <a:p>
            <a:pPr lvl="0"/>
            <a:r>
              <a:rPr lang="en-US" sz="1600" spc="30" baseline="0">
                <a:latin typeface="+mj-lt"/>
              </a:rPr>
              <a:t>Click to edit Master text styles</a:t>
            </a:r>
          </a:p>
        </p:txBody>
      </p:sp>
      <p:sp>
        <p:nvSpPr>
          <p:cNvPr id="20" name="Text Placeholder 2">
            <a:extLst>
              <a:ext uri="{FF2B5EF4-FFF2-40B4-BE49-F238E27FC236}">
                <a16:creationId xmlns:a16="http://schemas.microsoft.com/office/drawing/2014/main" id="{2CE2DE73-8773-4D42-98CA-9BBD87614F4C}"/>
              </a:ext>
            </a:extLst>
          </p:cNvPr>
          <p:cNvSpPr>
            <a:spLocks noGrp="1"/>
          </p:cNvSpPr>
          <p:nvPr>
            <p:ph type="body" sz="quarter" idx="12"/>
          </p:nvPr>
        </p:nvSpPr>
        <p:spPr>
          <a:xfrm>
            <a:off x="4498974" y="4344918"/>
            <a:ext cx="3562458" cy="338554"/>
          </a:xfrm>
        </p:spPr>
        <p:txBody>
          <a:bodyPr/>
          <a:lstStyle>
            <a:lvl1pPr marL="0" indent="0">
              <a:lnSpc>
                <a:spcPct val="100000"/>
              </a:lnSpc>
              <a:buNone/>
              <a:defRPr/>
            </a:lvl1pPr>
          </a:lstStyle>
          <a:p>
            <a:pPr lvl="0"/>
            <a:r>
              <a:rPr lang="en-US" sz="1600" spc="30" baseline="0">
                <a:latin typeface="+mj-lt"/>
              </a:rPr>
              <a:t>Click to edit Master text styles</a:t>
            </a:r>
          </a:p>
        </p:txBody>
      </p:sp>
      <p:sp>
        <p:nvSpPr>
          <p:cNvPr id="21" name="Text Placeholder 2">
            <a:extLst>
              <a:ext uri="{FF2B5EF4-FFF2-40B4-BE49-F238E27FC236}">
                <a16:creationId xmlns:a16="http://schemas.microsoft.com/office/drawing/2014/main" id="{7DE46C13-1274-4C40-A9D8-E5050B2AB7B5}"/>
              </a:ext>
            </a:extLst>
          </p:cNvPr>
          <p:cNvSpPr>
            <a:spLocks noGrp="1"/>
          </p:cNvSpPr>
          <p:nvPr>
            <p:ph type="body" sz="quarter" idx="13"/>
          </p:nvPr>
        </p:nvSpPr>
        <p:spPr>
          <a:xfrm>
            <a:off x="8267698" y="4347911"/>
            <a:ext cx="3562458" cy="338554"/>
          </a:xfrm>
        </p:spPr>
        <p:txBody>
          <a:bodyPr/>
          <a:lstStyle>
            <a:lvl1pPr marL="0" indent="0">
              <a:lnSpc>
                <a:spcPct val="100000"/>
              </a:lnSpc>
              <a:buNone/>
              <a:defRPr/>
            </a:lvl1pPr>
          </a:lstStyle>
          <a:p>
            <a:pPr lvl="0"/>
            <a:r>
              <a:rPr lang="en-US" sz="1600" spc="30" baseline="0">
                <a:latin typeface="+mj-lt"/>
              </a:rPr>
              <a:t>Click to edit Master text styles</a:t>
            </a:r>
          </a:p>
        </p:txBody>
      </p:sp>
      <p:sp>
        <p:nvSpPr>
          <p:cNvPr id="22" name="Text Placeholder 2">
            <a:extLst>
              <a:ext uri="{FF2B5EF4-FFF2-40B4-BE49-F238E27FC236}">
                <a16:creationId xmlns:a16="http://schemas.microsoft.com/office/drawing/2014/main" id="{3EB84068-B17A-4500-9A54-204116B42EA9}"/>
              </a:ext>
            </a:extLst>
          </p:cNvPr>
          <p:cNvSpPr>
            <a:spLocks noGrp="1"/>
          </p:cNvSpPr>
          <p:nvPr>
            <p:ph type="body" sz="quarter" idx="14"/>
          </p:nvPr>
        </p:nvSpPr>
        <p:spPr>
          <a:xfrm>
            <a:off x="8267698" y="2008118"/>
            <a:ext cx="3562458" cy="338554"/>
          </a:xfrm>
        </p:spPr>
        <p:txBody>
          <a:bodyPr/>
          <a:lstStyle>
            <a:lvl1pPr marL="0" indent="0">
              <a:lnSpc>
                <a:spcPct val="100000"/>
              </a:lnSpc>
              <a:buNone/>
              <a:defRPr/>
            </a:lvl1pPr>
          </a:lstStyle>
          <a:p>
            <a:pPr lvl="0"/>
            <a:r>
              <a:rPr lang="en-US" sz="1600" spc="30" baseline="0">
                <a:latin typeface="+mj-lt"/>
              </a:rPr>
              <a:t>Click to edit Master text styles</a:t>
            </a:r>
          </a:p>
        </p:txBody>
      </p:sp>
      <p:sp>
        <p:nvSpPr>
          <p:cNvPr id="23" name="Text Placeholder 2">
            <a:extLst>
              <a:ext uri="{FF2B5EF4-FFF2-40B4-BE49-F238E27FC236}">
                <a16:creationId xmlns:a16="http://schemas.microsoft.com/office/drawing/2014/main" id="{3E9D574E-C9F3-4E4A-A354-A0C6040EC8A2}"/>
              </a:ext>
            </a:extLst>
          </p:cNvPr>
          <p:cNvSpPr>
            <a:spLocks noGrp="1"/>
          </p:cNvSpPr>
          <p:nvPr>
            <p:ph type="body" sz="quarter" idx="15"/>
          </p:nvPr>
        </p:nvSpPr>
        <p:spPr>
          <a:xfrm>
            <a:off x="4552945" y="2008118"/>
            <a:ext cx="3562458" cy="338554"/>
          </a:xfrm>
        </p:spPr>
        <p:txBody>
          <a:bodyPr/>
          <a:lstStyle>
            <a:lvl1pPr marL="0" indent="0">
              <a:lnSpc>
                <a:spcPct val="100000"/>
              </a:lnSpc>
              <a:buNone/>
              <a:defRPr/>
            </a:lvl1pPr>
          </a:lstStyle>
          <a:p>
            <a:pPr lvl="0"/>
            <a:r>
              <a:rPr lang="en-US" sz="1600" spc="30" baseline="0">
                <a:latin typeface="+mj-lt"/>
              </a:rPr>
              <a:t>Click to edit Master text styles</a:t>
            </a:r>
          </a:p>
        </p:txBody>
      </p:sp>
      <p:sp>
        <p:nvSpPr>
          <p:cNvPr id="16" name="Title Placeholder 1">
            <a:extLst>
              <a:ext uri="{FF2B5EF4-FFF2-40B4-BE49-F238E27FC236}">
                <a16:creationId xmlns:a16="http://schemas.microsoft.com/office/drawing/2014/main" id="{CA14F729-67E2-4EF1-BF79-D39AB321483A}"/>
              </a:ext>
            </a:extLst>
          </p:cNvPr>
          <p:cNvSpPr>
            <a:spLocks noGrp="1"/>
          </p:cNvSpPr>
          <p:nvPr>
            <p:ph type="title"/>
          </p:nvPr>
        </p:nvSpPr>
        <p:spPr>
          <a:xfrm>
            <a:off x="838197" y="665705"/>
            <a:ext cx="7429501" cy="806684"/>
          </a:xfrm>
          <a:prstGeom prst="rect">
            <a:avLst/>
          </a:prstGeom>
        </p:spPr>
        <p:txBody>
          <a:bodyPr vert="horz" lIns="91440" tIns="45720" rIns="91440" bIns="45720" rtlCol="0" anchor="t">
            <a:noAutofit/>
          </a:bodyPr>
          <a:lstStyle>
            <a:lvl1pPr algn="l">
              <a:lnSpc>
                <a:spcPct val="100000"/>
              </a:lnSpc>
              <a:defRPr sz="4000"/>
            </a:lvl1pPr>
          </a:lstStyle>
          <a:p>
            <a:r>
              <a:rPr lang="en-US"/>
              <a:t>Click to edit Master title style</a:t>
            </a:r>
            <a:endParaRPr lang="nb-NO"/>
          </a:p>
        </p:txBody>
      </p:sp>
      <p:sp>
        <p:nvSpPr>
          <p:cNvPr id="27" name="Text Placeholder 5">
            <a:extLst>
              <a:ext uri="{FF2B5EF4-FFF2-40B4-BE49-F238E27FC236}">
                <a16:creationId xmlns:a16="http://schemas.microsoft.com/office/drawing/2014/main" id="{469C9EA5-99AC-45EA-B221-B8C425CB86C7}"/>
              </a:ext>
            </a:extLst>
          </p:cNvPr>
          <p:cNvSpPr>
            <a:spLocks noGrp="1"/>
          </p:cNvSpPr>
          <p:nvPr>
            <p:ph type="body" sz="quarter" idx="17"/>
          </p:nvPr>
        </p:nvSpPr>
        <p:spPr>
          <a:xfrm>
            <a:off x="4552940" y="2346670"/>
            <a:ext cx="3562453" cy="1600437"/>
          </a:xfrm>
        </p:spPr>
        <p:txBody>
          <a:bodyPr>
            <a:normAutofit/>
          </a:bodyPr>
          <a:lstStyle>
            <a:lvl1pPr>
              <a:lnSpc>
                <a:spcPct val="100000"/>
              </a:lnSpc>
              <a:spcBef>
                <a:spcPts val="0"/>
              </a:spcBef>
              <a:buClr>
                <a:schemeClr val="accent1"/>
              </a:buClr>
              <a:defRPr sz="1300"/>
            </a:lvl1pPr>
          </a:lstStyle>
          <a:p>
            <a:pPr lvl="0"/>
            <a:r>
              <a:rPr lang="en-US"/>
              <a:t>Click to edit Master text styles</a:t>
            </a:r>
          </a:p>
        </p:txBody>
      </p:sp>
      <p:sp>
        <p:nvSpPr>
          <p:cNvPr id="28" name="Text Placeholder 5">
            <a:extLst>
              <a:ext uri="{FF2B5EF4-FFF2-40B4-BE49-F238E27FC236}">
                <a16:creationId xmlns:a16="http://schemas.microsoft.com/office/drawing/2014/main" id="{FA2E9B02-E758-4782-93A0-ABC8DE45422D}"/>
              </a:ext>
            </a:extLst>
          </p:cNvPr>
          <p:cNvSpPr>
            <a:spLocks noGrp="1"/>
          </p:cNvSpPr>
          <p:nvPr>
            <p:ph type="body" sz="quarter" idx="18"/>
          </p:nvPr>
        </p:nvSpPr>
        <p:spPr>
          <a:xfrm>
            <a:off x="8267703" y="2346669"/>
            <a:ext cx="3562453" cy="1600437"/>
          </a:xfrm>
        </p:spPr>
        <p:txBody>
          <a:bodyPr>
            <a:normAutofit/>
          </a:bodyPr>
          <a:lstStyle>
            <a:lvl1pPr>
              <a:lnSpc>
                <a:spcPct val="100000"/>
              </a:lnSpc>
              <a:spcBef>
                <a:spcPts val="0"/>
              </a:spcBef>
              <a:buClr>
                <a:schemeClr val="accent1"/>
              </a:buClr>
              <a:defRPr sz="1300"/>
            </a:lvl1pPr>
          </a:lstStyle>
          <a:p>
            <a:pPr lvl="0"/>
            <a:r>
              <a:rPr lang="en-US"/>
              <a:t>Click to edit Master text styles</a:t>
            </a:r>
          </a:p>
        </p:txBody>
      </p:sp>
      <p:sp>
        <p:nvSpPr>
          <p:cNvPr id="29" name="Text Placeholder 5">
            <a:extLst>
              <a:ext uri="{FF2B5EF4-FFF2-40B4-BE49-F238E27FC236}">
                <a16:creationId xmlns:a16="http://schemas.microsoft.com/office/drawing/2014/main" id="{A62A59E1-8F52-4A28-9BCC-214CEAA8F2D3}"/>
              </a:ext>
            </a:extLst>
          </p:cNvPr>
          <p:cNvSpPr>
            <a:spLocks noGrp="1"/>
          </p:cNvSpPr>
          <p:nvPr>
            <p:ph type="body" sz="quarter" idx="19"/>
          </p:nvPr>
        </p:nvSpPr>
        <p:spPr>
          <a:xfrm>
            <a:off x="838197" y="4701169"/>
            <a:ext cx="3562453" cy="1600437"/>
          </a:xfrm>
        </p:spPr>
        <p:txBody>
          <a:bodyPr>
            <a:normAutofit/>
          </a:bodyPr>
          <a:lstStyle>
            <a:lvl1pPr>
              <a:lnSpc>
                <a:spcPct val="100000"/>
              </a:lnSpc>
              <a:spcBef>
                <a:spcPts val="0"/>
              </a:spcBef>
              <a:buClr>
                <a:schemeClr val="accent1"/>
              </a:buClr>
              <a:defRPr sz="1300"/>
            </a:lvl1pPr>
          </a:lstStyle>
          <a:p>
            <a:pPr lvl="0"/>
            <a:r>
              <a:rPr lang="en-US"/>
              <a:t>Click to edit Master text styles</a:t>
            </a:r>
          </a:p>
        </p:txBody>
      </p:sp>
      <p:sp>
        <p:nvSpPr>
          <p:cNvPr id="30" name="Text Placeholder 5">
            <a:extLst>
              <a:ext uri="{FF2B5EF4-FFF2-40B4-BE49-F238E27FC236}">
                <a16:creationId xmlns:a16="http://schemas.microsoft.com/office/drawing/2014/main" id="{78495855-49B0-43C5-9294-097C9A802B40}"/>
              </a:ext>
            </a:extLst>
          </p:cNvPr>
          <p:cNvSpPr>
            <a:spLocks noGrp="1"/>
          </p:cNvSpPr>
          <p:nvPr>
            <p:ph type="body" sz="quarter" idx="20"/>
          </p:nvPr>
        </p:nvSpPr>
        <p:spPr>
          <a:xfrm>
            <a:off x="4498974" y="4690464"/>
            <a:ext cx="3562453" cy="1600437"/>
          </a:xfrm>
        </p:spPr>
        <p:txBody>
          <a:bodyPr>
            <a:normAutofit/>
          </a:bodyPr>
          <a:lstStyle>
            <a:lvl1pPr>
              <a:lnSpc>
                <a:spcPct val="100000"/>
              </a:lnSpc>
              <a:spcBef>
                <a:spcPts val="0"/>
              </a:spcBef>
              <a:buClr>
                <a:schemeClr val="accent1"/>
              </a:buClr>
              <a:defRPr sz="1300"/>
            </a:lvl1pPr>
          </a:lstStyle>
          <a:p>
            <a:pPr lvl="0"/>
            <a:r>
              <a:rPr lang="en-US"/>
              <a:t>Click to edit Master text styles</a:t>
            </a:r>
          </a:p>
        </p:txBody>
      </p:sp>
      <p:sp>
        <p:nvSpPr>
          <p:cNvPr id="31" name="Text Placeholder 5">
            <a:extLst>
              <a:ext uri="{FF2B5EF4-FFF2-40B4-BE49-F238E27FC236}">
                <a16:creationId xmlns:a16="http://schemas.microsoft.com/office/drawing/2014/main" id="{8C9E775F-9141-46F4-B9E4-6CA30A0D6302}"/>
              </a:ext>
            </a:extLst>
          </p:cNvPr>
          <p:cNvSpPr>
            <a:spLocks noGrp="1"/>
          </p:cNvSpPr>
          <p:nvPr>
            <p:ph type="body" sz="quarter" idx="21"/>
          </p:nvPr>
        </p:nvSpPr>
        <p:spPr>
          <a:xfrm>
            <a:off x="8267703" y="4701169"/>
            <a:ext cx="3562453" cy="1600437"/>
          </a:xfrm>
        </p:spPr>
        <p:txBody>
          <a:bodyPr>
            <a:normAutofit/>
          </a:bodyPr>
          <a:lstStyle>
            <a:lvl1pPr>
              <a:lnSpc>
                <a:spcPct val="100000"/>
              </a:lnSpc>
              <a:spcBef>
                <a:spcPts val="0"/>
              </a:spcBef>
              <a:buClr>
                <a:schemeClr val="accent1"/>
              </a:buClr>
              <a:defRPr sz="1300"/>
            </a:lvl1pPr>
          </a:lstStyle>
          <a:p>
            <a:pPr lvl="0"/>
            <a:r>
              <a:rPr lang="en-US"/>
              <a:t>Click to edit Master text styles</a:t>
            </a:r>
          </a:p>
        </p:txBody>
      </p:sp>
      <p:pic>
        <p:nvPicPr>
          <p:cNvPr id="15" name="Picture 14">
            <a:extLst>
              <a:ext uri="{FF2B5EF4-FFF2-40B4-BE49-F238E27FC236}">
                <a16:creationId xmlns:a16="http://schemas.microsoft.com/office/drawing/2014/main" id="{069F793E-6A71-4A37-9EE2-C7883864F2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0437" y="412779"/>
            <a:ext cx="586585" cy="708790"/>
          </a:xfrm>
          <a:prstGeom prst="rect">
            <a:avLst/>
          </a:prstGeom>
        </p:spPr>
      </p:pic>
    </p:spTree>
    <p:extLst>
      <p:ext uri="{BB962C8B-B14F-4D97-AF65-F5344CB8AC3E}">
        <p14:creationId xmlns:p14="http://schemas.microsoft.com/office/powerpoint/2010/main" val="41560381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ol til pol">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34BE2B-F2E6-4788-B50C-15A710C210CA}"/>
              </a:ext>
            </a:extLst>
          </p:cNvPr>
          <p:cNvSpPr/>
          <p:nvPr userDrawn="1"/>
        </p:nvSpPr>
        <p:spPr>
          <a:xfrm>
            <a:off x="6858000" y="0"/>
            <a:ext cx="533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pc="30" baseline="0"/>
          </a:p>
        </p:txBody>
      </p:sp>
      <p:pic>
        <p:nvPicPr>
          <p:cNvPr id="7" name="Picture 6" descr="A picture containing outdoor, sky, building, boat&#10;&#10;Description automatically generated">
            <a:extLst>
              <a:ext uri="{FF2B5EF4-FFF2-40B4-BE49-F238E27FC236}">
                <a16:creationId xmlns:a16="http://schemas.microsoft.com/office/drawing/2014/main" id="{0246A0EE-F8CC-4837-B40B-1F3FDA7E67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29954" y="4606496"/>
            <a:ext cx="2870417" cy="1608896"/>
          </a:xfrm>
          <a:prstGeom prst="rect">
            <a:avLst/>
          </a:prstGeom>
        </p:spPr>
      </p:pic>
      <p:pic>
        <p:nvPicPr>
          <p:cNvPr id="5" name="Picture 4" descr="A picture containing tree, grass, outdoor&#10;&#10;Description automatically generated">
            <a:extLst>
              <a:ext uri="{FF2B5EF4-FFF2-40B4-BE49-F238E27FC236}">
                <a16:creationId xmlns:a16="http://schemas.microsoft.com/office/drawing/2014/main" id="{570C14F5-AADB-4696-B0B5-FAC2721AC4C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35527" y="2615983"/>
            <a:ext cx="2870416" cy="1614990"/>
          </a:xfrm>
          <a:prstGeom prst="rect">
            <a:avLst/>
          </a:prstGeom>
        </p:spPr>
      </p:pic>
      <p:pic>
        <p:nvPicPr>
          <p:cNvPr id="3" name="Picture 2" descr="A picture containing outdoor, snow, skiing, nature&#10;&#10;Description automatically generated">
            <a:extLst>
              <a:ext uri="{FF2B5EF4-FFF2-40B4-BE49-F238E27FC236}">
                <a16:creationId xmlns:a16="http://schemas.microsoft.com/office/drawing/2014/main" id="{6442824B-081E-4EE9-8FC6-37BAB1C45A3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35527" y="631564"/>
            <a:ext cx="2870416" cy="1608896"/>
          </a:xfrm>
          <a:prstGeom prst="rect">
            <a:avLst/>
          </a:prstGeom>
        </p:spPr>
      </p:pic>
      <p:sp>
        <p:nvSpPr>
          <p:cNvPr id="52" name="TextBox 51">
            <a:extLst>
              <a:ext uri="{FF2B5EF4-FFF2-40B4-BE49-F238E27FC236}">
                <a16:creationId xmlns:a16="http://schemas.microsoft.com/office/drawing/2014/main" id="{B425C480-A0AA-458D-90ED-F880B31246AB}"/>
              </a:ext>
            </a:extLst>
          </p:cNvPr>
          <p:cNvSpPr txBox="1"/>
          <p:nvPr userDrawn="1"/>
        </p:nvSpPr>
        <p:spPr>
          <a:xfrm>
            <a:off x="838198" y="669428"/>
            <a:ext cx="5228774" cy="1323439"/>
          </a:xfrm>
          <a:prstGeom prst="rect">
            <a:avLst/>
          </a:prstGeom>
          <a:noFill/>
        </p:spPr>
        <p:txBody>
          <a:bodyPr wrap="square" rtlCol="0">
            <a:spAutoFit/>
          </a:bodyPr>
          <a:lstStyle/>
          <a:p>
            <a:r>
              <a:rPr lang="en-US" sz="4000" spc="30" baseline="0" dirty="0">
                <a:latin typeface="+mj-lt"/>
              </a:rPr>
              <a:t>Fra Arktis </a:t>
            </a:r>
            <a:br>
              <a:rPr lang="en-US" sz="4000" spc="30" baseline="0" dirty="0">
                <a:latin typeface="+mj-lt"/>
              </a:rPr>
            </a:br>
            <a:r>
              <a:rPr lang="en-US" sz="4000" spc="30" baseline="0" dirty="0">
                <a:latin typeface="+mj-lt"/>
              </a:rPr>
              <a:t>til Antarktis</a:t>
            </a:r>
            <a:endParaRPr lang="nb-NO" sz="4000" spc="30" baseline="0" dirty="0">
              <a:latin typeface="+mj-lt"/>
            </a:endParaRPr>
          </a:p>
        </p:txBody>
      </p:sp>
      <p:sp>
        <p:nvSpPr>
          <p:cNvPr id="16" name="TextBox 15">
            <a:extLst>
              <a:ext uri="{FF2B5EF4-FFF2-40B4-BE49-F238E27FC236}">
                <a16:creationId xmlns:a16="http://schemas.microsoft.com/office/drawing/2014/main" id="{0C91A29C-132B-4364-85B0-E3CA9BDBCF0D}"/>
              </a:ext>
            </a:extLst>
          </p:cNvPr>
          <p:cNvSpPr txBox="1"/>
          <p:nvPr userDrawn="1"/>
        </p:nvSpPr>
        <p:spPr>
          <a:xfrm>
            <a:off x="838198" y="2621695"/>
            <a:ext cx="5257802" cy="3396635"/>
          </a:xfrm>
          <a:prstGeom prst="rect">
            <a:avLst/>
          </a:prstGeom>
          <a:noFill/>
        </p:spPr>
        <p:txBody>
          <a:bodyPr wrap="square" rtlCol="0">
            <a:spAutoFit/>
          </a:bodyPr>
          <a:lstStyle/>
          <a:p>
            <a:pPr marL="0" lvl="0" indent="0">
              <a:lnSpc>
                <a:spcPct val="113000"/>
              </a:lnSpc>
              <a:spcBef>
                <a:spcPts val="1000"/>
              </a:spcBef>
              <a:spcAft>
                <a:spcPts val="1000"/>
              </a:spcAft>
              <a:buClr>
                <a:schemeClr val="accent1"/>
              </a:buClr>
              <a:buFont typeface="Arial" panose="020B0604020202020204" pitchFamily="34" charset="0"/>
              <a:buNone/>
            </a:pPr>
            <a:r>
              <a:rPr lang="en-US" spc="30" baseline="0"/>
              <a:t>NILU forsker fra pol til pol – fra Zeppelin på Svalbard, til Birkenes i Agder, til Trollhaugen i Antarktis. 
Overvåking av atmosfæren er viktig for å forstå klimaet og holde oversikt over utviklingen.
NILU er også vert for den internasjonale databasen EBAS, (ebas.nilu.no). EBAS er en av verdens største databaser med atmosfæriske data, og mottar data fra 84 land og 1258 stasjoner og observatorier.</a:t>
            </a:r>
          </a:p>
        </p:txBody>
      </p:sp>
      <p:sp>
        <p:nvSpPr>
          <p:cNvPr id="24" name="TextBox 23">
            <a:extLst>
              <a:ext uri="{FF2B5EF4-FFF2-40B4-BE49-F238E27FC236}">
                <a16:creationId xmlns:a16="http://schemas.microsoft.com/office/drawing/2014/main" id="{3644EA8E-9BEB-4E33-AED5-044E9A4D008F}"/>
              </a:ext>
            </a:extLst>
          </p:cNvPr>
          <p:cNvSpPr txBox="1"/>
          <p:nvPr userDrawn="1"/>
        </p:nvSpPr>
        <p:spPr>
          <a:xfrm>
            <a:off x="10457016" y="1091191"/>
            <a:ext cx="1279907" cy="692434"/>
          </a:xfrm>
          <a:prstGeom prst="rect">
            <a:avLst/>
          </a:prstGeom>
          <a:noFill/>
        </p:spPr>
        <p:txBody>
          <a:bodyPr wrap="square" rtlCol="0">
            <a:spAutoFit/>
          </a:bodyPr>
          <a:lstStyle/>
          <a:p>
            <a:pPr marL="0" lvl="0" indent="0">
              <a:lnSpc>
                <a:spcPct val="113000"/>
              </a:lnSpc>
              <a:spcBef>
                <a:spcPts val="1000"/>
              </a:spcBef>
              <a:spcAft>
                <a:spcPts val="1000"/>
              </a:spcAft>
              <a:buClr>
                <a:schemeClr val="accent1"/>
              </a:buClr>
              <a:buFont typeface="Arial" panose="020B0604020202020204" pitchFamily="34" charset="0"/>
              <a:buNone/>
            </a:pPr>
            <a:r>
              <a:rPr lang="en-US" spc="30" baseline="0">
                <a:solidFill>
                  <a:schemeClr val="bg1"/>
                </a:solidFill>
              </a:rPr>
              <a:t>Zeppelin,</a:t>
            </a:r>
            <a:br>
              <a:rPr lang="en-US" spc="30" baseline="0">
                <a:solidFill>
                  <a:schemeClr val="bg1"/>
                </a:solidFill>
              </a:rPr>
            </a:br>
            <a:r>
              <a:rPr lang="en-US" spc="30" baseline="0">
                <a:solidFill>
                  <a:schemeClr val="bg1"/>
                </a:solidFill>
              </a:rPr>
              <a:t>Svalbard</a:t>
            </a:r>
          </a:p>
        </p:txBody>
      </p:sp>
      <p:sp>
        <p:nvSpPr>
          <p:cNvPr id="25" name="TextBox 24">
            <a:extLst>
              <a:ext uri="{FF2B5EF4-FFF2-40B4-BE49-F238E27FC236}">
                <a16:creationId xmlns:a16="http://schemas.microsoft.com/office/drawing/2014/main" id="{6638C06C-3200-448D-B5E9-6124141D3816}"/>
              </a:ext>
            </a:extLst>
          </p:cNvPr>
          <p:cNvSpPr txBox="1"/>
          <p:nvPr userDrawn="1"/>
        </p:nvSpPr>
        <p:spPr>
          <a:xfrm>
            <a:off x="10457016" y="3082782"/>
            <a:ext cx="1279907" cy="692434"/>
          </a:xfrm>
          <a:prstGeom prst="rect">
            <a:avLst/>
          </a:prstGeom>
          <a:noFill/>
        </p:spPr>
        <p:txBody>
          <a:bodyPr wrap="square" rtlCol="0">
            <a:spAutoFit/>
          </a:bodyPr>
          <a:lstStyle/>
          <a:p>
            <a:pPr marL="0" lvl="0" indent="0">
              <a:lnSpc>
                <a:spcPct val="113000"/>
              </a:lnSpc>
              <a:spcBef>
                <a:spcPts val="1000"/>
              </a:spcBef>
              <a:spcAft>
                <a:spcPts val="1000"/>
              </a:spcAft>
              <a:buClr>
                <a:schemeClr val="accent1"/>
              </a:buClr>
              <a:buFont typeface="Arial" panose="020B0604020202020204" pitchFamily="34" charset="0"/>
              <a:buNone/>
            </a:pPr>
            <a:r>
              <a:rPr lang="en-US" spc="30" baseline="0">
                <a:solidFill>
                  <a:schemeClr val="bg1"/>
                </a:solidFill>
              </a:rPr>
              <a:t>Birkenes,</a:t>
            </a:r>
            <a:br>
              <a:rPr lang="en-US" spc="30" baseline="0">
                <a:solidFill>
                  <a:schemeClr val="bg1"/>
                </a:solidFill>
              </a:rPr>
            </a:br>
            <a:r>
              <a:rPr lang="en-US" spc="30" baseline="0">
                <a:solidFill>
                  <a:schemeClr val="bg1"/>
                </a:solidFill>
              </a:rPr>
              <a:t>Agder</a:t>
            </a:r>
          </a:p>
        </p:txBody>
      </p:sp>
      <p:sp>
        <p:nvSpPr>
          <p:cNvPr id="26" name="TextBox 25">
            <a:extLst>
              <a:ext uri="{FF2B5EF4-FFF2-40B4-BE49-F238E27FC236}">
                <a16:creationId xmlns:a16="http://schemas.microsoft.com/office/drawing/2014/main" id="{DB64275E-A235-4533-BF4E-70E79AB591BF}"/>
              </a:ext>
            </a:extLst>
          </p:cNvPr>
          <p:cNvSpPr txBox="1"/>
          <p:nvPr userDrawn="1"/>
        </p:nvSpPr>
        <p:spPr>
          <a:xfrm>
            <a:off x="10457016" y="5074375"/>
            <a:ext cx="1459213" cy="692434"/>
          </a:xfrm>
          <a:prstGeom prst="rect">
            <a:avLst/>
          </a:prstGeom>
          <a:noFill/>
        </p:spPr>
        <p:txBody>
          <a:bodyPr wrap="square" rtlCol="0">
            <a:spAutoFit/>
          </a:bodyPr>
          <a:lstStyle/>
          <a:p>
            <a:pPr marL="0" lvl="0" indent="0">
              <a:lnSpc>
                <a:spcPct val="113000"/>
              </a:lnSpc>
              <a:spcBef>
                <a:spcPts val="1000"/>
              </a:spcBef>
              <a:spcAft>
                <a:spcPts val="1000"/>
              </a:spcAft>
              <a:buClr>
                <a:schemeClr val="accent1"/>
              </a:buClr>
              <a:buFont typeface="Arial" panose="020B0604020202020204" pitchFamily="34" charset="0"/>
              <a:buNone/>
            </a:pPr>
            <a:r>
              <a:rPr lang="en-US" spc="30" baseline="0">
                <a:solidFill>
                  <a:schemeClr val="bg1"/>
                </a:solidFill>
              </a:rPr>
              <a:t>Trollhaugen,</a:t>
            </a:r>
            <a:br>
              <a:rPr lang="en-US" spc="30" baseline="0">
                <a:solidFill>
                  <a:schemeClr val="bg1"/>
                </a:solidFill>
              </a:rPr>
            </a:br>
            <a:r>
              <a:rPr lang="en-US" spc="30" baseline="0">
                <a:solidFill>
                  <a:schemeClr val="bg1"/>
                </a:solidFill>
              </a:rPr>
              <a:t>Antarktis</a:t>
            </a:r>
          </a:p>
        </p:txBody>
      </p:sp>
    </p:spTree>
    <p:extLst>
      <p:ext uri="{BB962C8B-B14F-4D97-AF65-F5344CB8AC3E}">
        <p14:creationId xmlns:p14="http://schemas.microsoft.com/office/powerpoint/2010/main" val="359512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ol til pol 2">
    <p:bg>
      <p:bgPr>
        <a:solidFill>
          <a:schemeClr val="bg1"/>
        </a:solidFill>
        <a:effectLst/>
      </p:bgPr>
    </p:bg>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587B4B4A-0C6A-45F4-8B79-8C933970B9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66557" y="475488"/>
            <a:ext cx="7345680" cy="5907024"/>
          </a:xfrm>
          <a:prstGeom prst="rect">
            <a:avLst/>
          </a:prstGeom>
        </p:spPr>
      </p:pic>
      <p:sp>
        <p:nvSpPr>
          <p:cNvPr id="7" name="TextBox 6">
            <a:extLst>
              <a:ext uri="{FF2B5EF4-FFF2-40B4-BE49-F238E27FC236}">
                <a16:creationId xmlns:a16="http://schemas.microsoft.com/office/drawing/2014/main" id="{3324E883-0559-40A9-882B-6CD55445287C}"/>
              </a:ext>
            </a:extLst>
          </p:cNvPr>
          <p:cNvSpPr txBox="1"/>
          <p:nvPr userDrawn="1"/>
        </p:nvSpPr>
        <p:spPr>
          <a:xfrm>
            <a:off x="8245536" y="4557621"/>
            <a:ext cx="1279907" cy="379399"/>
          </a:xfrm>
          <a:prstGeom prst="rect">
            <a:avLst/>
          </a:prstGeom>
          <a:noFill/>
        </p:spPr>
        <p:txBody>
          <a:bodyPr wrap="square" rtlCol="0">
            <a:spAutoFit/>
          </a:bodyPr>
          <a:lstStyle/>
          <a:p>
            <a:pPr marL="0" lvl="0" indent="0">
              <a:lnSpc>
                <a:spcPct val="113000"/>
              </a:lnSpc>
              <a:spcBef>
                <a:spcPts val="1000"/>
              </a:spcBef>
              <a:spcAft>
                <a:spcPts val="1000"/>
              </a:spcAft>
              <a:buClr>
                <a:schemeClr val="accent1"/>
              </a:buClr>
              <a:buFont typeface="Arial" panose="020B0604020202020204" pitchFamily="34" charset="0"/>
              <a:buNone/>
            </a:pPr>
            <a:r>
              <a:rPr lang="en-US" spc="30" baseline="0" dirty="0">
                <a:solidFill>
                  <a:schemeClr val="bg1"/>
                </a:solidFill>
              </a:rPr>
              <a:t>Antarktis</a:t>
            </a:r>
          </a:p>
        </p:txBody>
      </p:sp>
      <p:pic>
        <p:nvPicPr>
          <p:cNvPr id="4" name="Picture 3">
            <a:extLst>
              <a:ext uri="{FF2B5EF4-FFF2-40B4-BE49-F238E27FC236}">
                <a16:creationId xmlns:a16="http://schemas.microsoft.com/office/drawing/2014/main" id="{F1616A72-F518-4453-BE5D-578BD3FEAA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00437" y="412779"/>
            <a:ext cx="586585" cy="708790"/>
          </a:xfrm>
          <a:prstGeom prst="rect">
            <a:avLst/>
          </a:prstGeom>
        </p:spPr>
      </p:pic>
    </p:spTree>
    <p:extLst>
      <p:ext uri="{BB962C8B-B14F-4D97-AF65-F5344CB8AC3E}">
        <p14:creationId xmlns:p14="http://schemas.microsoft.com/office/powerpoint/2010/main" val="25646572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ol til pol EN">
    <p:bg>
      <p:bgPr>
        <a:solidFill>
          <a:schemeClr val="bg1"/>
        </a:solidFill>
        <a:effectLst/>
      </p:bgPr>
    </p:bg>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B425C480-A0AA-458D-90ED-F880B31246AB}"/>
              </a:ext>
            </a:extLst>
          </p:cNvPr>
          <p:cNvSpPr txBox="1"/>
          <p:nvPr userDrawn="1"/>
        </p:nvSpPr>
        <p:spPr>
          <a:xfrm>
            <a:off x="838198" y="669428"/>
            <a:ext cx="5228774" cy="1323439"/>
          </a:xfrm>
          <a:prstGeom prst="rect">
            <a:avLst/>
          </a:prstGeom>
          <a:noFill/>
        </p:spPr>
        <p:txBody>
          <a:bodyPr wrap="square" rtlCol="0">
            <a:spAutoFit/>
          </a:bodyPr>
          <a:lstStyle/>
          <a:p>
            <a:r>
              <a:rPr lang="en-US" sz="4000" spc="30" baseline="0">
                <a:latin typeface="+mj-lt"/>
              </a:rPr>
              <a:t>From the Arctic </a:t>
            </a:r>
            <a:br>
              <a:rPr lang="en-US" sz="4000" spc="30" baseline="0">
                <a:latin typeface="+mj-lt"/>
              </a:rPr>
            </a:br>
            <a:r>
              <a:rPr lang="en-US" sz="4000" spc="30" baseline="0">
                <a:latin typeface="+mj-lt"/>
              </a:rPr>
              <a:t>to Antarctica</a:t>
            </a:r>
            <a:endParaRPr lang="nb-NO" sz="4000" spc="30" baseline="0">
              <a:latin typeface="+mj-lt"/>
            </a:endParaRPr>
          </a:p>
        </p:txBody>
      </p:sp>
      <p:sp>
        <p:nvSpPr>
          <p:cNvPr id="16" name="TextBox 15">
            <a:extLst>
              <a:ext uri="{FF2B5EF4-FFF2-40B4-BE49-F238E27FC236}">
                <a16:creationId xmlns:a16="http://schemas.microsoft.com/office/drawing/2014/main" id="{0C91A29C-132B-4364-85B0-E3CA9BDBCF0D}"/>
              </a:ext>
            </a:extLst>
          </p:cNvPr>
          <p:cNvSpPr txBox="1"/>
          <p:nvPr userDrawn="1"/>
        </p:nvSpPr>
        <p:spPr>
          <a:xfrm>
            <a:off x="838198" y="2621695"/>
            <a:ext cx="5257802" cy="3396635"/>
          </a:xfrm>
          <a:prstGeom prst="rect">
            <a:avLst/>
          </a:prstGeom>
          <a:noFill/>
        </p:spPr>
        <p:txBody>
          <a:bodyPr wrap="square" rtlCol="0">
            <a:spAutoFit/>
          </a:bodyPr>
          <a:lstStyle/>
          <a:p>
            <a:pPr marL="0" lvl="0" indent="0">
              <a:lnSpc>
                <a:spcPct val="113000"/>
              </a:lnSpc>
              <a:spcBef>
                <a:spcPts val="1000"/>
              </a:spcBef>
              <a:spcAft>
                <a:spcPts val="1000"/>
              </a:spcAft>
              <a:buClr>
                <a:schemeClr val="accent1"/>
              </a:buClr>
              <a:buFont typeface="Arial" panose="020B0604020202020204" pitchFamily="34" charset="0"/>
              <a:buNone/>
            </a:pPr>
            <a:r>
              <a:rPr lang="en-US" spc="30" baseline="0"/>
              <a:t>NILU is present from Zeppelin on Svalbard, to Birkenes in Agder, to Trollhaugen in Antarctica. </a:t>
            </a:r>
          </a:p>
          <a:p>
            <a:pPr marL="0" lvl="0" indent="0">
              <a:lnSpc>
                <a:spcPct val="113000"/>
              </a:lnSpc>
              <a:spcBef>
                <a:spcPts val="1000"/>
              </a:spcBef>
              <a:spcAft>
                <a:spcPts val="1000"/>
              </a:spcAft>
              <a:buClr>
                <a:schemeClr val="accent1"/>
              </a:buClr>
              <a:buFont typeface="Arial" panose="020B0604020202020204" pitchFamily="34" charset="0"/>
              <a:buNone/>
            </a:pPr>
            <a:r>
              <a:rPr lang="en-US" spc="30" baseline="0"/>
              <a:t>Monitoring the atmosphere is essential to understand the climate and keep track of its development.</a:t>
            </a:r>
          </a:p>
          <a:p>
            <a:pPr marL="0" lvl="0" indent="0">
              <a:lnSpc>
                <a:spcPct val="113000"/>
              </a:lnSpc>
              <a:spcBef>
                <a:spcPts val="1000"/>
              </a:spcBef>
              <a:spcAft>
                <a:spcPts val="1000"/>
              </a:spcAft>
              <a:buClr>
                <a:schemeClr val="accent1"/>
              </a:buClr>
              <a:buFont typeface="Arial" panose="020B0604020202020204" pitchFamily="34" charset="0"/>
              <a:buNone/>
            </a:pPr>
            <a:r>
              <a:rPr lang="en-US" spc="30" baseline="0"/>
              <a:t>NILU also hosts the international database EBAS, (ebas.nilu.no). EBAS is one of the world’s largest databases of atmospheric data, receiving data from 84 countries and 1258 stations/observatories.</a:t>
            </a:r>
          </a:p>
        </p:txBody>
      </p:sp>
      <p:sp>
        <p:nvSpPr>
          <p:cNvPr id="20" name="Rectangle 19">
            <a:extLst>
              <a:ext uri="{FF2B5EF4-FFF2-40B4-BE49-F238E27FC236}">
                <a16:creationId xmlns:a16="http://schemas.microsoft.com/office/drawing/2014/main" id="{2B34BE2B-F2E6-4788-B50C-15A710C210CA}"/>
              </a:ext>
            </a:extLst>
          </p:cNvPr>
          <p:cNvSpPr/>
          <p:nvPr userDrawn="1"/>
        </p:nvSpPr>
        <p:spPr>
          <a:xfrm>
            <a:off x="6858000" y="0"/>
            <a:ext cx="533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pc="30" baseline="0"/>
          </a:p>
        </p:txBody>
      </p:sp>
      <p:sp>
        <p:nvSpPr>
          <p:cNvPr id="24" name="TextBox 23">
            <a:extLst>
              <a:ext uri="{FF2B5EF4-FFF2-40B4-BE49-F238E27FC236}">
                <a16:creationId xmlns:a16="http://schemas.microsoft.com/office/drawing/2014/main" id="{3644EA8E-9BEB-4E33-AED5-044E9A4D008F}"/>
              </a:ext>
            </a:extLst>
          </p:cNvPr>
          <p:cNvSpPr txBox="1"/>
          <p:nvPr userDrawn="1"/>
        </p:nvSpPr>
        <p:spPr>
          <a:xfrm>
            <a:off x="10457016" y="1091191"/>
            <a:ext cx="1279907" cy="692434"/>
          </a:xfrm>
          <a:prstGeom prst="rect">
            <a:avLst/>
          </a:prstGeom>
          <a:noFill/>
        </p:spPr>
        <p:txBody>
          <a:bodyPr wrap="square" rtlCol="0">
            <a:spAutoFit/>
          </a:bodyPr>
          <a:lstStyle/>
          <a:p>
            <a:pPr marL="0" lvl="0" indent="0">
              <a:lnSpc>
                <a:spcPct val="113000"/>
              </a:lnSpc>
              <a:spcBef>
                <a:spcPts val="1000"/>
              </a:spcBef>
              <a:spcAft>
                <a:spcPts val="1000"/>
              </a:spcAft>
              <a:buClr>
                <a:schemeClr val="accent1"/>
              </a:buClr>
              <a:buFont typeface="Arial" panose="020B0604020202020204" pitchFamily="34" charset="0"/>
              <a:buNone/>
            </a:pPr>
            <a:r>
              <a:rPr lang="en-US" spc="30" baseline="0">
                <a:solidFill>
                  <a:schemeClr val="bg1"/>
                </a:solidFill>
              </a:rPr>
              <a:t>Zeppelin,</a:t>
            </a:r>
            <a:br>
              <a:rPr lang="en-US" spc="30" baseline="0">
                <a:solidFill>
                  <a:schemeClr val="bg1"/>
                </a:solidFill>
              </a:rPr>
            </a:br>
            <a:r>
              <a:rPr lang="en-US" spc="30" baseline="0">
                <a:solidFill>
                  <a:schemeClr val="bg1"/>
                </a:solidFill>
              </a:rPr>
              <a:t>Svalbard</a:t>
            </a:r>
          </a:p>
        </p:txBody>
      </p:sp>
      <p:sp>
        <p:nvSpPr>
          <p:cNvPr id="25" name="TextBox 24">
            <a:extLst>
              <a:ext uri="{FF2B5EF4-FFF2-40B4-BE49-F238E27FC236}">
                <a16:creationId xmlns:a16="http://schemas.microsoft.com/office/drawing/2014/main" id="{6638C06C-3200-448D-B5E9-6124141D3816}"/>
              </a:ext>
            </a:extLst>
          </p:cNvPr>
          <p:cNvSpPr txBox="1"/>
          <p:nvPr userDrawn="1"/>
        </p:nvSpPr>
        <p:spPr>
          <a:xfrm>
            <a:off x="10457016" y="3082782"/>
            <a:ext cx="1279907" cy="692434"/>
          </a:xfrm>
          <a:prstGeom prst="rect">
            <a:avLst/>
          </a:prstGeom>
          <a:noFill/>
        </p:spPr>
        <p:txBody>
          <a:bodyPr wrap="square" rtlCol="0">
            <a:spAutoFit/>
          </a:bodyPr>
          <a:lstStyle/>
          <a:p>
            <a:pPr marL="0" lvl="0" indent="0">
              <a:lnSpc>
                <a:spcPct val="113000"/>
              </a:lnSpc>
              <a:spcBef>
                <a:spcPts val="1000"/>
              </a:spcBef>
              <a:spcAft>
                <a:spcPts val="1000"/>
              </a:spcAft>
              <a:buClr>
                <a:schemeClr val="accent1"/>
              </a:buClr>
              <a:buFont typeface="Arial" panose="020B0604020202020204" pitchFamily="34" charset="0"/>
              <a:buNone/>
            </a:pPr>
            <a:r>
              <a:rPr lang="en-US" spc="30" baseline="0" dirty="0">
                <a:solidFill>
                  <a:schemeClr val="bg1"/>
                </a:solidFill>
              </a:rPr>
              <a:t>Birkenes,</a:t>
            </a:r>
            <a:br>
              <a:rPr lang="en-US" spc="30" baseline="0" dirty="0">
                <a:solidFill>
                  <a:schemeClr val="bg1"/>
                </a:solidFill>
              </a:rPr>
            </a:br>
            <a:r>
              <a:rPr lang="en-US" spc="30" baseline="0" dirty="0">
                <a:solidFill>
                  <a:schemeClr val="bg1"/>
                </a:solidFill>
              </a:rPr>
              <a:t>Agder</a:t>
            </a:r>
          </a:p>
        </p:txBody>
      </p:sp>
      <p:sp>
        <p:nvSpPr>
          <p:cNvPr id="26" name="TextBox 25">
            <a:extLst>
              <a:ext uri="{FF2B5EF4-FFF2-40B4-BE49-F238E27FC236}">
                <a16:creationId xmlns:a16="http://schemas.microsoft.com/office/drawing/2014/main" id="{DB64275E-A235-4533-BF4E-70E79AB591BF}"/>
              </a:ext>
            </a:extLst>
          </p:cNvPr>
          <p:cNvSpPr txBox="1"/>
          <p:nvPr userDrawn="1"/>
        </p:nvSpPr>
        <p:spPr>
          <a:xfrm>
            <a:off x="10457016" y="5074375"/>
            <a:ext cx="1459213" cy="692434"/>
          </a:xfrm>
          <a:prstGeom prst="rect">
            <a:avLst/>
          </a:prstGeom>
          <a:noFill/>
        </p:spPr>
        <p:txBody>
          <a:bodyPr wrap="square" rtlCol="0">
            <a:spAutoFit/>
          </a:bodyPr>
          <a:lstStyle/>
          <a:p>
            <a:pPr marL="0" lvl="0" indent="0">
              <a:lnSpc>
                <a:spcPct val="113000"/>
              </a:lnSpc>
              <a:spcBef>
                <a:spcPts val="1000"/>
              </a:spcBef>
              <a:spcAft>
                <a:spcPts val="1000"/>
              </a:spcAft>
              <a:buClr>
                <a:schemeClr val="accent1"/>
              </a:buClr>
              <a:buFont typeface="Arial" panose="020B0604020202020204" pitchFamily="34" charset="0"/>
              <a:buNone/>
            </a:pPr>
            <a:r>
              <a:rPr lang="en-US" spc="30" baseline="0">
                <a:solidFill>
                  <a:schemeClr val="bg1"/>
                </a:solidFill>
              </a:rPr>
              <a:t>Trollhaugen,</a:t>
            </a:r>
            <a:br>
              <a:rPr lang="en-US" spc="30" baseline="0">
                <a:solidFill>
                  <a:schemeClr val="bg1"/>
                </a:solidFill>
              </a:rPr>
            </a:br>
            <a:r>
              <a:rPr lang="en-US" spc="30" baseline="0">
                <a:solidFill>
                  <a:schemeClr val="bg1"/>
                </a:solidFill>
              </a:rPr>
              <a:t>Antarctica</a:t>
            </a:r>
          </a:p>
        </p:txBody>
      </p:sp>
      <p:pic>
        <p:nvPicPr>
          <p:cNvPr id="11" name="Picture 10" descr="A picture containing outdoor, sky, building, boat&#10;&#10;Description automatically generated">
            <a:extLst>
              <a:ext uri="{FF2B5EF4-FFF2-40B4-BE49-F238E27FC236}">
                <a16:creationId xmlns:a16="http://schemas.microsoft.com/office/drawing/2014/main" id="{4AFB41F1-E4B1-47DF-AFF3-D5725C3E43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29954" y="4606496"/>
            <a:ext cx="2870417" cy="1608896"/>
          </a:xfrm>
          <a:prstGeom prst="rect">
            <a:avLst/>
          </a:prstGeom>
        </p:spPr>
      </p:pic>
      <p:pic>
        <p:nvPicPr>
          <p:cNvPr id="12" name="Picture 11" descr="A picture containing tree, grass, outdoor&#10;&#10;Description automatically generated">
            <a:extLst>
              <a:ext uri="{FF2B5EF4-FFF2-40B4-BE49-F238E27FC236}">
                <a16:creationId xmlns:a16="http://schemas.microsoft.com/office/drawing/2014/main" id="{6A15B162-908F-430E-AD82-A5431F233F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35527" y="2615983"/>
            <a:ext cx="2870416" cy="1614990"/>
          </a:xfrm>
          <a:prstGeom prst="rect">
            <a:avLst/>
          </a:prstGeom>
        </p:spPr>
      </p:pic>
      <p:pic>
        <p:nvPicPr>
          <p:cNvPr id="13" name="Picture 12" descr="A picture containing outdoor, snow, skiing, nature&#10;&#10;Description automatically generated">
            <a:extLst>
              <a:ext uri="{FF2B5EF4-FFF2-40B4-BE49-F238E27FC236}">
                <a16:creationId xmlns:a16="http://schemas.microsoft.com/office/drawing/2014/main" id="{F1A59165-4285-4F68-BD05-70B8177544A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35527" y="631564"/>
            <a:ext cx="2870416" cy="1608896"/>
          </a:xfrm>
          <a:prstGeom prst="rect">
            <a:avLst/>
          </a:prstGeom>
        </p:spPr>
      </p:pic>
    </p:spTree>
    <p:extLst>
      <p:ext uri="{BB962C8B-B14F-4D97-AF65-F5344CB8AC3E}">
        <p14:creationId xmlns:p14="http://schemas.microsoft.com/office/powerpoint/2010/main" val="37596774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ol til pol 2 EN">
    <p:bg>
      <p:bgPr>
        <a:solidFill>
          <a:schemeClr val="bg1"/>
        </a:solidFill>
        <a:effectLst/>
      </p:bgPr>
    </p:bg>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B9F659D7-75A2-4852-994F-010FC064CD4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66557" y="475488"/>
            <a:ext cx="7345680" cy="5907024"/>
          </a:xfrm>
          <a:prstGeom prst="rect">
            <a:avLst/>
          </a:prstGeom>
        </p:spPr>
      </p:pic>
      <p:sp>
        <p:nvSpPr>
          <p:cNvPr id="8" name="TextBox 7">
            <a:extLst>
              <a:ext uri="{FF2B5EF4-FFF2-40B4-BE49-F238E27FC236}">
                <a16:creationId xmlns:a16="http://schemas.microsoft.com/office/drawing/2014/main" id="{EACAE0BC-7D13-41B1-A54D-545683AFB3BF}"/>
              </a:ext>
            </a:extLst>
          </p:cNvPr>
          <p:cNvSpPr txBox="1"/>
          <p:nvPr userDrawn="1"/>
        </p:nvSpPr>
        <p:spPr>
          <a:xfrm>
            <a:off x="8133448" y="4563520"/>
            <a:ext cx="1279907" cy="379399"/>
          </a:xfrm>
          <a:prstGeom prst="rect">
            <a:avLst/>
          </a:prstGeom>
          <a:noFill/>
        </p:spPr>
        <p:txBody>
          <a:bodyPr wrap="square" rtlCol="0">
            <a:spAutoFit/>
          </a:bodyPr>
          <a:lstStyle/>
          <a:p>
            <a:pPr marL="0" lvl="0" indent="0">
              <a:lnSpc>
                <a:spcPct val="113000"/>
              </a:lnSpc>
              <a:spcBef>
                <a:spcPts val="1000"/>
              </a:spcBef>
              <a:spcAft>
                <a:spcPts val="1000"/>
              </a:spcAft>
              <a:buClr>
                <a:schemeClr val="accent1"/>
              </a:buClr>
              <a:buFont typeface="Arial" panose="020B0604020202020204" pitchFamily="34" charset="0"/>
              <a:buNone/>
            </a:pPr>
            <a:r>
              <a:rPr lang="en-US" spc="30" baseline="0">
                <a:solidFill>
                  <a:schemeClr val="bg1"/>
                </a:solidFill>
              </a:rPr>
              <a:t>Antarctica</a:t>
            </a:r>
          </a:p>
        </p:txBody>
      </p:sp>
      <p:pic>
        <p:nvPicPr>
          <p:cNvPr id="4" name="Picture 3">
            <a:extLst>
              <a:ext uri="{FF2B5EF4-FFF2-40B4-BE49-F238E27FC236}">
                <a16:creationId xmlns:a16="http://schemas.microsoft.com/office/drawing/2014/main" id="{E4CA58F6-FD01-4F9D-840C-CD5FB74431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00437" y="412779"/>
            <a:ext cx="586585" cy="708790"/>
          </a:xfrm>
          <a:prstGeom prst="rect">
            <a:avLst/>
          </a:prstGeom>
        </p:spPr>
      </p:pic>
    </p:spTree>
    <p:extLst>
      <p:ext uri="{BB962C8B-B14F-4D97-AF65-F5344CB8AC3E}">
        <p14:creationId xmlns:p14="http://schemas.microsoft.com/office/powerpoint/2010/main" val="5738365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ol til pol - edit">
    <p:bg>
      <p:bgPr>
        <a:solidFill>
          <a:schemeClr val="bg1"/>
        </a:solidFill>
        <a:effectLst/>
      </p:bgPr>
    </p:bg>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9C7E1250-06D7-404D-9009-0A91EE3CCF46}"/>
              </a:ext>
            </a:extLst>
          </p:cNvPr>
          <p:cNvSpPr>
            <a:spLocks noGrp="1"/>
          </p:cNvSpPr>
          <p:nvPr>
            <p:ph type="body" sz="quarter" idx="16"/>
          </p:nvPr>
        </p:nvSpPr>
        <p:spPr>
          <a:xfrm>
            <a:off x="838198" y="2538292"/>
            <a:ext cx="5334000" cy="3480038"/>
          </a:xfrm>
        </p:spPr>
        <p:txBody>
          <a:bodyPr>
            <a:noAutofit/>
          </a:bodyPr>
          <a:lstStyle>
            <a:lvl1pPr marL="0" indent="0">
              <a:lnSpc>
                <a:spcPct val="150000"/>
              </a:lnSpc>
              <a:buClr>
                <a:schemeClr val="accent1"/>
              </a:buClr>
              <a:buNone/>
              <a:defRPr sz="1800"/>
            </a:lvl1pPr>
          </a:lstStyle>
          <a:p>
            <a:pPr lvl="0"/>
            <a:r>
              <a:rPr lang="en-US"/>
              <a:t>Click to edit Master text styles</a:t>
            </a:r>
          </a:p>
        </p:txBody>
      </p:sp>
      <p:sp>
        <p:nvSpPr>
          <p:cNvPr id="18" name="Title Placeholder 1">
            <a:extLst>
              <a:ext uri="{FF2B5EF4-FFF2-40B4-BE49-F238E27FC236}">
                <a16:creationId xmlns:a16="http://schemas.microsoft.com/office/drawing/2014/main" id="{81B34250-B18F-4926-A850-FAA7153D62D9}"/>
              </a:ext>
            </a:extLst>
          </p:cNvPr>
          <p:cNvSpPr>
            <a:spLocks noGrp="1"/>
          </p:cNvSpPr>
          <p:nvPr>
            <p:ph type="title"/>
          </p:nvPr>
        </p:nvSpPr>
        <p:spPr>
          <a:xfrm>
            <a:off x="838198" y="665704"/>
            <a:ext cx="5334000" cy="1412803"/>
          </a:xfrm>
          <a:prstGeom prst="rect">
            <a:avLst/>
          </a:prstGeom>
        </p:spPr>
        <p:txBody>
          <a:bodyPr vert="horz" lIns="91440" tIns="45720" rIns="91440" bIns="45720" rtlCol="0" anchor="t">
            <a:noAutofit/>
          </a:bodyPr>
          <a:lstStyle>
            <a:lvl1pPr algn="l">
              <a:lnSpc>
                <a:spcPct val="100000"/>
              </a:lnSpc>
              <a:defRPr sz="4000"/>
            </a:lvl1pPr>
          </a:lstStyle>
          <a:p>
            <a:r>
              <a:rPr lang="en-US"/>
              <a:t>Click to edit Master title style</a:t>
            </a:r>
            <a:endParaRPr lang="nb-NO"/>
          </a:p>
        </p:txBody>
      </p:sp>
      <p:sp>
        <p:nvSpPr>
          <p:cNvPr id="20" name="Rectangle 19">
            <a:extLst>
              <a:ext uri="{FF2B5EF4-FFF2-40B4-BE49-F238E27FC236}">
                <a16:creationId xmlns:a16="http://schemas.microsoft.com/office/drawing/2014/main" id="{2B34BE2B-F2E6-4788-B50C-15A710C210CA}"/>
              </a:ext>
            </a:extLst>
          </p:cNvPr>
          <p:cNvSpPr/>
          <p:nvPr userDrawn="1"/>
        </p:nvSpPr>
        <p:spPr>
          <a:xfrm>
            <a:off x="6858000" y="0"/>
            <a:ext cx="533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pc="30" baseline="0"/>
          </a:p>
        </p:txBody>
      </p:sp>
      <p:sp>
        <p:nvSpPr>
          <p:cNvPr id="17" name="Text Placeholder 3">
            <a:extLst>
              <a:ext uri="{FF2B5EF4-FFF2-40B4-BE49-F238E27FC236}">
                <a16:creationId xmlns:a16="http://schemas.microsoft.com/office/drawing/2014/main" id="{64CE9286-C325-4656-8EF4-722AF37BDC2A}"/>
              </a:ext>
            </a:extLst>
          </p:cNvPr>
          <p:cNvSpPr>
            <a:spLocks noGrp="1"/>
          </p:cNvSpPr>
          <p:nvPr>
            <p:ph type="body" sz="quarter" idx="15"/>
          </p:nvPr>
        </p:nvSpPr>
        <p:spPr>
          <a:xfrm>
            <a:off x="10457013" y="5044495"/>
            <a:ext cx="1459213" cy="749149"/>
          </a:xfrm>
        </p:spPr>
        <p:txBody>
          <a:bodyPr>
            <a:normAutofit/>
          </a:bodyPr>
          <a:lstStyle>
            <a:lvl1pPr marL="0" indent="0">
              <a:buNone/>
              <a:defRPr sz="1800">
                <a:solidFill>
                  <a:schemeClr val="bg1"/>
                </a:solidFill>
              </a:defRPr>
            </a:lvl1pPr>
          </a:lstStyle>
          <a:p>
            <a:pPr marL="0" marR="0" lvl="0" indent="0" algn="l" defTabSz="914400" rtl="0" eaLnBrk="1" fontAlgn="auto" latinLnBrk="0" hangingPunct="1">
              <a:lnSpc>
                <a:spcPct val="114000"/>
              </a:lnSpc>
              <a:spcBef>
                <a:spcPts val="1000"/>
              </a:spcBef>
              <a:spcAft>
                <a:spcPts val="1000"/>
              </a:spcAft>
              <a:buClrTx/>
              <a:buSzTx/>
              <a:buFont typeface="Arial" panose="020B0604020202020204" pitchFamily="34" charset="0"/>
              <a:buNone/>
              <a:tabLst/>
              <a:defRPr/>
            </a:pPr>
            <a:r>
              <a:rPr lang="en-US" spc="30" baseline="0">
                <a:solidFill>
                  <a:schemeClr val="bg1"/>
                </a:solidFill>
              </a:rPr>
              <a:t>Click to edit Master text styles</a:t>
            </a:r>
          </a:p>
        </p:txBody>
      </p:sp>
      <p:sp>
        <p:nvSpPr>
          <p:cNvPr id="15" name="Text Placeholder 3">
            <a:extLst>
              <a:ext uri="{FF2B5EF4-FFF2-40B4-BE49-F238E27FC236}">
                <a16:creationId xmlns:a16="http://schemas.microsoft.com/office/drawing/2014/main" id="{DCA09ACD-EFC5-4236-A90F-2A21355E1322}"/>
              </a:ext>
            </a:extLst>
          </p:cNvPr>
          <p:cNvSpPr>
            <a:spLocks noGrp="1"/>
          </p:cNvSpPr>
          <p:nvPr>
            <p:ph type="body" sz="quarter" idx="14"/>
          </p:nvPr>
        </p:nvSpPr>
        <p:spPr>
          <a:xfrm>
            <a:off x="10457014" y="3082782"/>
            <a:ext cx="1459213" cy="749149"/>
          </a:xfrm>
        </p:spPr>
        <p:txBody>
          <a:bodyPr>
            <a:normAutofit/>
          </a:bodyPr>
          <a:lstStyle>
            <a:lvl1pPr marL="0" indent="0">
              <a:buNone/>
              <a:defRPr sz="1800">
                <a:solidFill>
                  <a:schemeClr val="bg1"/>
                </a:solidFill>
              </a:defRPr>
            </a:lvl1pPr>
          </a:lstStyle>
          <a:p>
            <a:pPr marL="0" marR="0" lvl="0" indent="0" algn="l" defTabSz="914400" rtl="0" eaLnBrk="1" fontAlgn="auto" latinLnBrk="0" hangingPunct="1">
              <a:lnSpc>
                <a:spcPct val="114000"/>
              </a:lnSpc>
              <a:spcBef>
                <a:spcPts val="1000"/>
              </a:spcBef>
              <a:spcAft>
                <a:spcPts val="1000"/>
              </a:spcAft>
              <a:buClrTx/>
              <a:buSzTx/>
              <a:buFont typeface="Arial" panose="020B0604020202020204" pitchFamily="34" charset="0"/>
              <a:buNone/>
              <a:tabLst/>
              <a:defRPr/>
            </a:pPr>
            <a:r>
              <a:rPr lang="en-US" spc="30" baseline="0">
                <a:solidFill>
                  <a:schemeClr val="bg1"/>
                </a:solidFill>
              </a:rPr>
              <a:t>Click to edit Master text styles</a:t>
            </a:r>
          </a:p>
        </p:txBody>
      </p:sp>
      <p:sp>
        <p:nvSpPr>
          <p:cNvPr id="14" name="Picture Placeholder 2">
            <a:extLst>
              <a:ext uri="{FF2B5EF4-FFF2-40B4-BE49-F238E27FC236}">
                <a16:creationId xmlns:a16="http://schemas.microsoft.com/office/drawing/2014/main" id="{F30A71E3-8C5D-4176-8519-789C37B2E775}"/>
              </a:ext>
            </a:extLst>
          </p:cNvPr>
          <p:cNvSpPr>
            <a:spLocks noGrp="1"/>
          </p:cNvSpPr>
          <p:nvPr>
            <p:ph type="pic" sz="quarter" idx="12" hasCustomPrompt="1"/>
          </p:nvPr>
        </p:nvSpPr>
        <p:spPr>
          <a:xfrm>
            <a:off x="7435526" y="4611826"/>
            <a:ext cx="2870200" cy="1614488"/>
          </a:xfrm>
        </p:spPr>
        <p:txBody>
          <a:bodyPr/>
          <a:lstStyle>
            <a:lvl1pPr marL="0" indent="0">
              <a:buNone/>
              <a:defRPr/>
            </a:lvl1pPr>
          </a:lstStyle>
          <a:p>
            <a:r>
              <a:rPr lang="nb-NO"/>
              <a:t> </a:t>
            </a:r>
          </a:p>
        </p:txBody>
      </p:sp>
      <p:sp>
        <p:nvSpPr>
          <p:cNvPr id="13" name="Picture Placeholder 2">
            <a:extLst>
              <a:ext uri="{FF2B5EF4-FFF2-40B4-BE49-F238E27FC236}">
                <a16:creationId xmlns:a16="http://schemas.microsoft.com/office/drawing/2014/main" id="{6505E1B0-F5B9-4808-B373-95B9F8443C8C}"/>
              </a:ext>
            </a:extLst>
          </p:cNvPr>
          <p:cNvSpPr>
            <a:spLocks noGrp="1"/>
          </p:cNvSpPr>
          <p:nvPr>
            <p:ph type="pic" sz="quarter" idx="11" hasCustomPrompt="1"/>
          </p:nvPr>
        </p:nvSpPr>
        <p:spPr>
          <a:xfrm>
            <a:off x="7435526" y="2621816"/>
            <a:ext cx="2870200" cy="1614488"/>
          </a:xfrm>
        </p:spPr>
        <p:txBody>
          <a:bodyPr/>
          <a:lstStyle>
            <a:lvl1pPr marL="0" indent="0">
              <a:buNone/>
              <a:defRPr/>
            </a:lvl1pPr>
          </a:lstStyle>
          <a:p>
            <a:r>
              <a:rPr lang="nb-NO"/>
              <a:t> </a:t>
            </a:r>
          </a:p>
        </p:txBody>
      </p:sp>
      <p:sp>
        <p:nvSpPr>
          <p:cNvPr id="3" name="Picture Placeholder 2">
            <a:extLst>
              <a:ext uri="{FF2B5EF4-FFF2-40B4-BE49-F238E27FC236}">
                <a16:creationId xmlns:a16="http://schemas.microsoft.com/office/drawing/2014/main" id="{89B71E7A-AA6D-4065-8B75-22D66EF76547}"/>
              </a:ext>
            </a:extLst>
          </p:cNvPr>
          <p:cNvSpPr>
            <a:spLocks noGrp="1"/>
          </p:cNvSpPr>
          <p:nvPr>
            <p:ph type="pic" sz="quarter" idx="10" hasCustomPrompt="1"/>
          </p:nvPr>
        </p:nvSpPr>
        <p:spPr>
          <a:xfrm>
            <a:off x="7435742" y="631685"/>
            <a:ext cx="2870200" cy="1614488"/>
          </a:xfrm>
        </p:spPr>
        <p:txBody>
          <a:bodyPr/>
          <a:lstStyle>
            <a:lvl1pPr marL="0" indent="0">
              <a:buNone/>
              <a:defRPr/>
            </a:lvl1pPr>
          </a:lstStyle>
          <a:p>
            <a:r>
              <a:rPr lang="nb-NO"/>
              <a:t> </a:t>
            </a:r>
          </a:p>
        </p:txBody>
      </p:sp>
      <p:sp>
        <p:nvSpPr>
          <p:cNvPr id="4" name="Text Placeholder 3">
            <a:extLst>
              <a:ext uri="{FF2B5EF4-FFF2-40B4-BE49-F238E27FC236}">
                <a16:creationId xmlns:a16="http://schemas.microsoft.com/office/drawing/2014/main" id="{18A603BB-4CDB-467D-987D-CBAA4F438AAF}"/>
              </a:ext>
            </a:extLst>
          </p:cNvPr>
          <p:cNvSpPr>
            <a:spLocks noGrp="1"/>
          </p:cNvSpPr>
          <p:nvPr>
            <p:ph type="body" sz="quarter" idx="13"/>
          </p:nvPr>
        </p:nvSpPr>
        <p:spPr>
          <a:xfrm>
            <a:off x="10457015" y="1091191"/>
            <a:ext cx="1459213" cy="749149"/>
          </a:xfrm>
        </p:spPr>
        <p:txBody>
          <a:bodyPr>
            <a:normAutofit/>
          </a:bodyPr>
          <a:lstStyle>
            <a:lvl1pPr marL="0" indent="0">
              <a:buNone/>
              <a:defRPr sz="1800">
                <a:solidFill>
                  <a:schemeClr val="bg1"/>
                </a:solidFill>
              </a:defRPr>
            </a:lvl1pPr>
          </a:lstStyle>
          <a:p>
            <a:pPr marL="0" marR="0" lvl="0" indent="0" algn="l" defTabSz="914400" rtl="0" eaLnBrk="1" fontAlgn="auto" latinLnBrk="0" hangingPunct="1">
              <a:lnSpc>
                <a:spcPct val="114000"/>
              </a:lnSpc>
              <a:spcBef>
                <a:spcPts val="1000"/>
              </a:spcBef>
              <a:spcAft>
                <a:spcPts val="1000"/>
              </a:spcAft>
              <a:buClrTx/>
              <a:buSzTx/>
              <a:buFont typeface="Arial" panose="020B0604020202020204" pitchFamily="34" charset="0"/>
              <a:buNone/>
              <a:tabLst/>
              <a:defRPr/>
            </a:pPr>
            <a:r>
              <a:rPr lang="en-US" spc="30" baseline="0">
                <a:solidFill>
                  <a:schemeClr val="bg1"/>
                </a:solidFill>
              </a:rPr>
              <a:t>Click to edit Master text styles</a:t>
            </a:r>
          </a:p>
        </p:txBody>
      </p:sp>
    </p:spTree>
    <p:extLst>
      <p:ext uri="{BB962C8B-B14F-4D97-AF65-F5344CB8AC3E}">
        <p14:creationId xmlns:p14="http://schemas.microsoft.com/office/powerpoint/2010/main" val="1876838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741" r:id="rId4"/>
    <p:sldLayoutId id="2147483742" r:id="rId5"/>
    <p:sldLayoutId id="2147483666" r:id="rId6"/>
    <p:sldLayoutId id="2147483738" r:id="rId7"/>
    <p:sldLayoutId id="2147483668" r:id="rId8"/>
    <p:sldLayoutId id="214748373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844C3D-65C0-425A-BA53-ADE9ADD3C7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45E59E52-BE3E-45EC-A88F-E5A85C2914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7035230"/>
      </p:ext>
    </p:extLst>
  </p:cSld>
  <p:clrMap bg1="lt1" tx1="dk1" bg2="lt2" tx2="dk2" accent1="accent1" accent2="accent2" accent3="accent3" accent4="accent4" accent5="accent5" accent6="accent6" hlink="hlink" folHlink="folHlink"/>
  <p:sldLayoutIdLst>
    <p:sldLayoutId id="2147483667" r:id="rId1"/>
    <p:sldLayoutId id="2147483654" r:id="rId2"/>
    <p:sldLayoutId id="2147483735" r:id="rId3"/>
    <p:sldLayoutId id="2147483675" r:id="rId4"/>
    <p:sldLayoutId id="2147483736" r:id="rId5"/>
    <p:sldLayoutId id="2147483673" r:id="rId6"/>
    <p:sldLayoutId id="2147483737" r:id="rId7"/>
    <p:sldLayoutId id="2147483674" r:id="rId8"/>
    <p:sldLayoutId id="2147483669" r:id="rId9"/>
    <p:sldLayoutId id="2147483660" r:id="rId10"/>
    <p:sldLayoutId id="2147483664" r:id="rId11"/>
    <p:sldLayoutId id="2147483725" r:id="rId12"/>
    <p:sldLayoutId id="2147483665" r:id="rId13"/>
    <p:sldLayoutId id="2147483726" r:id="rId14"/>
    <p:sldLayoutId id="2147483676" r:id="rId15"/>
    <p:sldLayoutId id="2147483720" r:id="rId16"/>
    <p:sldLayoutId id="2147483684" r:id="rId17"/>
    <p:sldLayoutId id="2147483695" r:id="rId18"/>
    <p:sldLayoutId id="2147483696" r:id="rId19"/>
    <p:sldLayoutId id="2147483697" r:id="rId20"/>
    <p:sldLayoutId id="2147483699" r:id="rId21"/>
    <p:sldLayoutId id="2147483733" r:id="rId22"/>
    <p:sldLayoutId id="2147483698" r:id="rId23"/>
    <p:sldLayoutId id="2147483734" r:id="rId24"/>
    <p:sldLayoutId id="2147483700" r:id="rId25"/>
    <p:sldLayoutId id="2147483688" r:id="rId26"/>
    <p:sldLayoutId id="2147483689" r:id="rId27"/>
    <p:sldLayoutId id="2147483691" r:id="rId28"/>
    <p:sldLayoutId id="2147483693" r:id="rId29"/>
    <p:sldLayoutId id="2147483692" r:id="rId30"/>
    <p:sldLayoutId id="2147483694" r:id="rId31"/>
    <p:sldLayoutId id="2147483702" r:id="rId32"/>
    <p:sldLayoutId id="2147483703" r:id="rId33"/>
    <p:sldLayoutId id="2147483732" r:id="rId34"/>
    <p:sldLayoutId id="2147483706" r:id="rId35"/>
    <p:sldLayoutId id="2147483707" r:id="rId36"/>
    <p:sldLayoutId id="2147483731" r:id="rId37"/>
    <p:sldLayoutId id="2147483710" r:id="rId38"/>
    <p:sldLayoutId id="2147483709" r:id="rId39"/>
    <p:sldLayoutId id="2147483730" r:id="rId40"/>
    <p:sldLayoutId id="2147483715" r:id="rId41"/>
    <p:sldLayoutId id="2147483729" r:id="rId42"/>
    <p:sldLayoutId id="2147483716" r:id="rId43"/>
    <p:sldLayoutId id="2147483718" r:id="rId44"/>
    <p:sldLayoutId id="2147483717" r:id="rId45"/>
    <p:sldLayoutId id="2147483719" r:id="rId46"/>
    <p:sldLayoutId id="2147483728" r:id="rId47"/>
    <p:sldLayoutId id="2147483723" r:id="rId48"/>
    <p:sldLayoutId id="2147483721" r:id="rId49"/>
    <p:sldLayoutId id="2147483724" r:id="rId50"/>
    <p:sldLayoutId id="2147483712" r:id="rId51"/>
    <p:sldLayoutId id="2147483727" r:id="rId52"/>
  </p:sldLayoutIdLst>
  <p:txStyles>
    <p:titleStyle>
      <a:lvl1pPr algn="l" defTabSz="914400" rtl="0" eaLnBrk="1" latinLnBrk="0" hangingPunct="1">
        <a:lnSpc>
          <a:spcPct val="100000"/>
        </a:lnSpc>
        <a:spcBef>
          <a:spcPct val="0"/>
        </a:spcBef>
        <a:buNone/>
        <a:defRPr sz="3600" b="0" kern="1200" spc="30" baseline="0">
          <a:solidFill>
            <a:schemeClr val="tx1"/>
          </a:solidFill>
          <a:latin typeface="Yu Gothic UI Semilight" panose="020B0400000000000000" pitchFamily="34" charset="-128"/>
          <a:ea typeface="Yu Gothic UI Semilight" panose="020B0400000000000000" pitchFamily="34" charset="-128"/>
          <a:cs typeface="Leelawadee UI" panose="020B0502040204020203" pitchFamily="34" charset="-34"/>
        </a:defRPr>
      </a:lvl1pPr>
    </p:titleStyle>
    <p:bodyStyle>
      <a:lvl1pPr marL="228600" indent="-228600" algn="l" defTabSz="914400" rtl="0" eaLnBrk="1" latinLnBrk="0" hangingPunct="1">
        <a:lnSpc>
          <a:spcPct val="120000"/>
        </a:lnSpc>
        <a:spcBef>
          <a:spcPts val="1000"/>
        </a:spcBef>
        <a:spcAft>
          <a:spcPts val="0"/>
        </a:spcAft>
        <a:buFont typeface="Arial" panose="020B0604020202020204" pitchFamily="34" charset="0"/>
        <a:buChar char="•"/>
        <a:defRPr sz="1600" kern="1200" spc="30" baseline="0">
          <a:solidFill>
            <a:schemeClr val="tx1"/>
          </a:solidFill>
          <a:latin typeface="Yu Gothic UI Light" panose="020B0300000000000000" pitchFamily="34" charset="-128"/>
          <a:ea typeface="Yu Gothic UI Light" panose="020B0300000000000000" pitchFamily="34" charset="-128"/>
          <a:cs typeface="Leelawadee UI" panose="020B0502040204020203" pitchFamily="34" charset="-34"/>
        </a:defRPr>
      </a:lvl1pPr>
      <a:lvl2pPr marL="685800" indent="-228600" algn="l" defTabSz="914400" rtl="0" eaLnBrk="1" latinLnBrk="0" hangingPunct="1">
        <a:lnSpc>
          <a:spcPct val="120000"/>
        </a:lnSpc>
        <a:spcBef>
          <a:spcPts val="500"/>
        </a:spcBef>
        <a:spcAft>
          <a:spcPts val="0"/>
        </a:spcAft>
        <a:buFont typeface="Arial" panose="020B0604020202020204" pitchFamily="34" charset="0"/>
        <a:buChar char="•"/>
        <a:defRPr sz="1400" kern="1200" spc="30" baseline="0">
          <a:solidFill>
            <a:schemeClr val="tx1"/>
          </a:solidFill>
          <a:latin typeface="Yu Gothic UI Light" panose="020B0300000000000000" pitchFamily="34" charset="-128"/>
          <a:ea typeface="Yu Gothic UI Light" panose="020B0300000000000000" pitchFamily="34" charset="-128"/>
          <a:cs typeface="Leelawadee UI" panose="020B0502040204020203" pitchFamily="34" charset="-34"/>
        </a:defRPr>
      </a:lvl2pPr>
      <a:lvl3pPr marL="1143000" indent="-228600" algn="l" defTabSz="914400" rtl="0" eaLnBrk="1" latinLnBrk="0" hangingPunct="1">
        <a:lnSpc>
          <a:spcPct val="120000"/>
        </a:lnSpc>
        <a:spcBef>
          <a:spcPts val="500"/>
        </a:spcBef>
        <a:spcAft>
          <a:spcPts val="0"/>
        </a:spcAft>
        <a:buFont typeface="Arial" panose="020B0604020202020204" pitchFamily="34" charset="0"/>
        <a:buChar char="•"/>
        <a:defRPr sz="1300" kern="1200" spc="30" baseline="0">
          <a:solidFill>
            <a:schemeClr val="tx1"/>
          </a:solidFill>
          <a:latin typeface="Yu Gothic UI Light" panose="020B0300000000000000" pitchFamily="34" charset="-128"/>
          <a:ea typeface="Yu Gothic UI Light" panose="020B0300000000000000" pitchFamily="34" charset="-128"/>
          <a:cs typeface="Leelawadee UI" panose="020B0502040204020203" pitchFamily="34" charset="-34"/>
        </a:defRPr>
      </a:lvl3pPr>
      <a:lvl4pPr marL="1600200" indent="-228600" algn="l" defTabSz="914400" rtl="0" eaLnBrk="1" latinLnBrk="0" hangingPunct="1">
        <a:lnSpc>
          <a:spcPct val="114000"/>
        </a:lnSpc>
        <a:spcBef>
          <a:spcPts val="500"/>
        </a:spcBef>
        <a:spcAft>
          <a:spcPts val="1000"/>
        </a:spcAft>
        <a:buFont typeface="Arial" panose="020B0604020202020204" pitchFamily="34" charset="0"/>
        <a:buChar char="•"/>
        <a:defRPr sz="1100" kern="1200" spc="30" baseline="0">
          <a:solidFill>
            <a:schemeClr val="tx1"/>
          </a:solidFill>
          <a:latin typeface="Yu Gothic UI Light" panose="020B0300000000000000" pitchFamily="34" charset="-128"/>
          <a:ea typeface="Yu Gothic UI Light" panose="020B0300000000000000" pitchFamily="34" charset="-128"/>
          <a:cs typeface="Leelawadee UI" panose="020B0502040204020203" pitchFamily="34" charset="-34"/>
        </a:defRPr>
      </a:lvl4pPr>
      <a:lvl5pPr marL="2057400" indent="-228600" algn="l" defTabSz="914400" rtl="0" eaLnBrk="1" latinLnBrk="0" hangingPunct="1">
        <a:lnSpc>
          <a:spcPct val="114000"/>
        </a:lnSpc>
        <a:spcBef>
          <a:spcPts val="500"/>
        </a:spcBef>
        <a:spcAft>
          <a:spcPts val="1000"/>
        </a:spcAft>
        <a:buFont typeface="Arial" panose="020B0604020202020204" pitchFamily="34" charset="0"/>
        <a:buChar char="•"/>
        <a:defRPr sz="1050" kern="1200" spc="30" baseline="0">
          <a:solidFill>
            <a:schemeClr val="tx1"/>
          </a:solidFill>
          <a:latin typeface="Yu Gothic UI Light" panose="020B0300000000000000" pitchFamily="34" charset="-128"/>
          <a:ea typeface="Yu Gothic UI Light" panose="020B0300000000000000" pitchFamily="34" charset="-128"/>
          <a:cs typeface="Leelawadee UI"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intranet.actris.eu/index.php/f/65128"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hyperlink" Target="https://intranet.actris.eu/index.php/f/80741"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53.png"/><Relationship Id="rId4" Type="http://schemas.openxmlformats.org/officeDocument/2006/relationships/hyperlink" Target="https://intranet.actris.eu/index.php/f/8281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intranet.actris.eu/index.php/f/72136"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55.png"/><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73402-09D9-4F08-9A6B-BBBFFC111B12}"/>
              </a:ext>
            </a:extLst>
          </p:cNvPr>
          <p:cNvSpPr>
            <a:spLocks noGrp="1"/>
          </p:cNvSpPr>
          <p:nvPr>
            <p:ph type="title"/>
          </p:nvPr>
        </p:nvSpPr>
        <p:spPr>
          <a:xfrm>
            <a:off x="762487" y="3043237"/>
            <a:ext cx="5281559" cy="762866"/>
          </a:xfrm>
        </p:spPr>
        <p:txBody>
          <a:bodyPr/>
          <a:lstStyle/>
          <a:p>
            <a:r>
              <a:rPr lang="nb-NO" dirty="0">
                <a:latin typeface="Yu Gothic UI Semilight"/>
                <a:ea typeface="Yu Gothic UI Semilight"/>
                <a:cs typeface="Leelawadee UI"/>
              </a:rPr>
              <a:t>ACTRIS Landing </a:t>
            </a:r>
            <a:r>
              <a:rPr lang="nb-NO" dirty="0" err="1">
                <a:latin typeface="Yu Gothic UI Semilight"/>
                <a:ea typeface="Yu Gothic UI Semilight"/>
                <a:cs typeface="Leelawadee UI"/>
              </a:rPr>
              <a:t>pages</a:t>
            </a:r>
          </a:p>
        </p:txBody>
      </p:sp>
      <p:sp>
        <p:nvSpPr>
          <p:cNvPr id="3" name="Text Placeholder 2">
            <a:extLst>
              <a:ext uri="{FF2B5EF4-FFF2-40B4-BE49-F238E27FC236}">
                <a16:creationId xmlns:a16="http://schemas.microsoft.com/office/drawing/2014/main" id="{D8CA82E8-7F02-4067-A2DF-5330BC2B6666}"/>
              </a:ext>
            </a:extLst>
          </p:cNvPr>
          <p:cNvSpPr>
            <a:spLocks noGrp="1"/>
          </p:cNvSpPr>
          <p:nvPr>
            <p:ph type="body" sz="quarter" idx="10"/>
          </p:nvPr>
        </p:nvSpPr>
        <p:spPr/>
        <p:txBody>
          <a:bodyPr vert="horz" lIns="91440" tIns="45720" rIns="91440" bIns="45720" rtlCol="0" anchor="t">
            <a:noAutofit/>
          </a:bodyPr>
          <a:lstStyle/>
          <a:p>
            <a:r>
              <a:rPr lang="nb-NO" dirty="0">
                <a:ea typeface="+mj-lt"/>
                <a:cs typeface="+mj-lt"/>
              </a:rPr>
              <a:t>Lise Eder </a:t>
            </a:r>
            <a:r>
              <a:rPr lang="nb-NO" dirty="0" err="1">
                <a:ea typeface="+mj-lt"/>
                <a:cs typeface="+mj-lt"/>
              </a:rPr>
              <a:t>Murberg</a:t>
            </a:r>
            <a:r>
              <a:rPr lang="nb-NO" dirty="0">
                <a:ea typeface="+mj-lt"/>
                <a:cs typeface="+mj-lt"/>
              </a:rPr>
              <a:t>, ATMOS, NILU </a:t>
            </a:r>
            <a:endParaRPr lang="en-US" dirty="0"/>
          </a:p>
        </p:txBody>
      </p:sp>
    </p:spTree>
    <p:extLst>
      <p:ext uri="{BB962C8B-B14F-4D97-AF65-F5344CB8AC3E}">
        <p14:creationId xmlns:p14="http://schemas.microsoft.com/office/powerpoint/2010/main" val="2947353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73402-09D9-4F08-9A6B-BBBFFC111B12}"/>
              </a:ext>
            </a:extLst>
          </p:cNvPr>
          <p:cNvSpPr>
            <a:spLocks noGrp="1"/>
          </p:cNvSpPr>
          <p:nvPr>
            <p:ph type="title"/>
          </p:nvPr>
        </p:nvSpPr>
        <p:spPr>
          <a:xfrm>
            <a:off x="838199" y="1014413"/>
            <a:ext cx="7272588" cy="785813"/>
          </a:xfrm>
        </p:spPr>
        <p:txBody>
          <a:bodyPr>
            <a:normAutofit fontScale="90000"/>
          </a:bodyPr>
          <a:lstStyle/>
          <a:p>
            <a:r>
              <a:rPr lang="nb-NO" dirty="0">
                <a:latin typeface="Yu Gothic UI Semilight"/>
                <a:ea typeface="Yu Gothic UI Semilight"/>
                <a:cs typeface="Leelawadee UI"/>
              </a:rPr>
              <a:t>List </a:t>
            </a:r>
            <a:r>
              <a:rPr lang="nb-NO" dirty="0" err="1">
                <a:latin typeface="Yu Gothic UI Semilight"/>
                <a:ea typeface="Yu Gothic UI Semilight"/>
                <a:cs typeface="Leelawadee UI"/>
              </a:rPr>
              <a:t>of</a:t>
            </a:r>
            <a:r>
              <a:rPr lang="nb-NO" dirty="0">
                <a:latin typeface="Yu Gothic UI Semilight"/>
                <a:ea typeface="Yu Gothic UI Semilight"/>
                <a:cs typeface="Leelawadee UI"/>
              </a:rPr>
              <a:t> metadata </a:t>
            </a:r>
            <a:r>
              <a:rPr lang="nb-NO" dirty="0" err="1">
                <a:latin typeface="Yu Gothic UI Semilight"/>
                <a:ea typeface="Yu Gothic UI Semilight"/>
                <a:cs typeface="Leelawadee UI"/>
              </a:rPr>
              <a:t>items</a:t>
            </a:r>
            <a:r>
              <a:rPr lang="nb-NO" dirty="0">
                <a:latin typeface="Yu Gothic UI Semilight"/>
                <a:ea typeface="Yu Gothic UI Semilight"/>
                <a:cs typeface="Leelawadee UI"/>
              </a:rPr>
              <a:t> visible </a:t>
            </a:r>
            <a:r>
              <a:rPr lang="nb-NO" dirty="0" err="1">
                <a:latin typeface="Yu Gothic UI Semilight"/>
                <a:ea typeface="Yu Gothic UI Semilight"/>
                <a:cs typeface="Leelawadee UI"/>
              </a:rPr>
              <a:t>on</a:t>
            </a:r>
            <a:r>
              <a:rPr lang="nb-NO" dirty="0">
                <a:latin typeface="Yu Gothic UI Semilight"/>
                <a:ea typeface="Yu Gothic UI Semilight"/>
                <a:cs typeface="Leelawadee UI"/>
              </a:rPr>
              <a:t> DOI landing </a:t>
            </a:r>
            <a:r>
              <a:rPr lang="nb-NO" dirty="0" err="1">
                <a:latin typeface="Yu Gothic UI Semilight"/>
                <a:ea typeface="Yu Gothic UI Semilight"/>
                <a:cs typeface="Leelawadee UI"/>
              </a:rPr>
              <a:t>page</a:t>
            </a:r>
            <a:endParaRPr lang="en-US" dirty="0" err="1">
              <a:latin typeface="Yu Gothic UI Semilight"/>
              <a:ea typeface="Yu Gothic UI Semilight"/>
              <a:cs typeface="Leelawadee UI"/>
            </a:endParaRPr>
          </a:p>
        </p:txBody>
      </p:sp>
      <p:sp>
        <p:nvSpPr>
          <p:cNvPr id="3" name="Text Placeholder 2">
            <a:extLst>
              <a:ext uri="{FF2B5EF4-FFF2-40B4-BE49-F238E27FC236}">
                <a16:creationId xmlns:a16="http://schemas.microsoft.com/office/drawing/2014/main" id="{D8CA82E8-7F02-4067-A2DF-5330BC2B6666}"/>
              </a:ext>
            </a:extLst>
          </p:cNvPr>
          <p:cNvSpPr>
            <a:spLocks noGrp="1"/>
          </p:cNvSpPr>
          <p:nvPr>
            <p:ph type="body" sz="quarter" idx="10"/>
          </p:nvPr>
        </p:nvSpPr>
        <p:spPr/>
        <p:txBody>
          <a:bodyPr vert="horz" lIns="91440" tIns="45720" rIns="91440" bIns="45720" rtlCol="0" anchor="t">
            <a:noAutofit/>
          </a:bodyPr>
          <a:lstStyle/>
          <a:p>
            <a:r>
              <a:rPr lang="nb-NO" dirty="0">
                <a:latin typeface="Yu Gothic UI Light"/>
                <a:ea typeface="Yu Gothic UI Semilight"/>
                <a:cs typeface="Leelawadee UI"/>
              </a:rPr>
              <a:t>Background from ACTRIS DC Workshop in Paris:</a:t>
            </a:r>
            <a:endParaRPr lang="en-US" dirty="0">
              <a:latin typeface="Yu Gothic UI Light"/>
              <a:cs typeface="Leelawadee UI"/>
            </a:endParaRPr>
          </a:p>
        </p:txBody>
      </p:sp>
      <p:sp>
        <p:nvSpPr>
          <p:cNvPr id="4" name="Text Placeholder 3">
            <a:extLst>
              <a:ext uri="{FF2B5EF4-FFF2-40B4-BE49-F238E27FC236}">
                <a16:creationId xmlns:a16="http://schemas.microsoft.com/office/drawing/2014/main" id="{42949D61-2416-97D0-3E98-05B4358C7B80}"/>
              </a:ext>
            </a:extLst>
          </p:cNvPr>
          <p:cNvSpPr>
            <a:spLocks noGrp="1"/>
          </p:cNvSpPr>
          <p:nvPr>
            <p:ph type="body" sz="quarter" idx="11"/>
          </p:nvPr>
        </p:nvSpPr>
        <p:spPr>
          <a:xfrm>
            <a:off x="838200" y="2152650"/>
            <a:ext cx="5400444" cy="4019550"/>
          </a:xfrm>
        </p:spPr>
        <p:txBody>
          <a:bodyPr vert="horz" lIns="91440" tIns="45720" rIns="91440" bIns="45720" rtlCol="0" anchor="t">
            <a:normAutofit/>
          </a:bodyPr>
          <a:lstStyle/>
          <a:p>
            <a:endParaRPr lang="en-US" dirty="0">
              <a:latin typeface="Yu Gothic UI Light"/>
              <a:ea typeface="Yu Gothic UI Light"/>
              <a:cs typeface="Leelawadee UI"/>
            </a:endParaRPr>
          </a:p>
          <a:p>
            <a:r>
              <a:rPr lang="en-US" dirty="0">
                <a:latin typeface="Yu Gothic UI Light"/>
                <a:ea typeface="Yu Gothic UI Light"/>
                <a:cs typeface="Leelawadee UI"/>
                <a:hlinkClick r:id="rId3"/>
              </a:rPr>
              <a:t>2022-09-21_ACTRIS_data_landing_page_content.docx</a:t>
            </a:r>
            <a:endParaRPr lang="en-US"/>
          </a:p>
          <a:p>
            <a:endParaRPr lang="en-US" dirty="0">
              <a:latin typeface="Yu Gothic UI Light"/>
              <a:ea typeface="Yu Gothic UI Light"/>
              <a:cs typeface="Leelawadee UI"/>
            </a:endParaRPr>
          </a:p>
          <a:p>
            <a:r>
              <a:rPr lang="en-US" dirty="0">
                <a:latin typeface="Yu Gothic UI Light"/>
                <a:ea typeface="Yu Gothic UI Light"/>
                <a:cs typeface="Leelawadee UI"/>
              </a:rPr>
              <a:t>Last workshop we decided on several metadata elements that should be visible on the DOI landing pages. </a:t>
            </a:r>
          </a:p>
          <a:p>
            <a:endParaRPr lang="en-US" dirty="0">
              <a:latin typeface="Yu Gothic UI Light"/>
              <a:ea typeface="Yu Gothic UI Light"/>
              <a:cs typeface="Leelawadee UI"/>
            </a:endParaRPr>
          </a:p>
          <a:p>
            <a:endParaRPr lang="en-US" dirty="0">
              <a:latin typeface="Yu Gothic UI Light"/>
              <a:ea typeface="Yu Gothic UI Light"/>
              <a:cs typeface="Leelawadee UI"/>
            </a:endParaRPr>
          </a:p>
        </p:txBody>
      </p:sp>
      <p:pic>
        <p:nvPicPr>
          <p:cNvPr id="5" name="Picture 5" descr="Graphical user interface, text, application&#10;&#10;Description automatically generated">
            <a:extLst>
              <a:ext uri="{FF2B5EF4-FFF2-40B4-BE49-F238E27FC236}">
                <a16:creationId xmlns:a16="http://schemas.microsoft.com/office/drawing/2014/main" id="{40C13C85-9CBD-03CA-9B8F-35EA44669DEA}"/>
              </a:ext>
            </a:extLst>
          </p:cNvPr>
          <p:cNvPicPr>
            <a:picLocks noChangeAspect="1"/>
          </p:cNvPicPr>
          <p:nvPr/>
        </p:nvPicPr>
        <p:blipFill>
          <a:blip r:embed="rId4"/>
          <a:stretch>
            <a:fillRect/>
          </a:stretch>
        </p:blipFill>
        <p:spPr>
          <a:xfrm>
            <a:off x="6009701" y="1675964"/>
            <a:ext cx="3964235" cy="4800553"/>
          </a:xfrm>
          <a:prstGeom prst="rect">
            <a:avLst/>
          </a:prstGeom>
        </p:spPr>
      </p:pic>
    </p:spTree>
    <p:extLst>
      <p:ext uri="{BB962C8B-B14F-4D97-AF65-F5344CB8AC3E}">
        <p14:creationId xmlns:p14="http://schemas.microsoft.com/office/powerpoint/2010/main" val="3466047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73402-09D9-4F08-9A6B-BBBFFC111B12}"/>
              </a:ext>
            </a:extLst>
          </p:cNvPr>
          <p:cNvSpPr>
            <a:spLocks noGrp="1"/>
          </p:cNvSpPr>
          <p:nvPr>
            <p:ph type="title"/>
          </p:nvPr>
        </p:nvSpPr>
        <p:spPr>
          <a:xfrm>
            <a:off x="838199" y="1005233"/>
            <a:ext cx="5711867" cy="794993"/>
          </a:xfrm>
        </p:spPr>
        <p:txBody>
          <a:bodyPr>
            <a:normAutofit fontScale="90000"/>
          </a:bodyPr>
          <a:lstStyle/>
          <a:p>
            <a:r>
              <a:rPr lang="nb-NO" dirty="0">
                <a:latin typeface="Yu Gothic UI Semilight"/>
                <a:ea typeface="Yu Gothic UI Semilight"/>
                <a:cs typeface="Leelawadee UI"/>
              </a:rPr>
              <a:t>Landing </a:t>
            </a:r>
            <a:r>
              <a:rPr lang="nb-NO" dirty="0" err="1">
                <a:latin typeface="Yu Gothic UI Semilight"/>
                <a:ea typeface="Yu Gothic UI Semilight"/>
                <a:cs typeface="Leelawadee UI"/>
              </a:rPr>
              <a:t>pages</a:t>
            </a:r>
            <a:r>
              <a:rPr lang="nb-NO" dirty="0">
                <a:latin typeface="Yu Gothic UI Semilight"/>
                <a:ea typeface="Yu Gothic UI Semilight"/>
                <a:cs typeface="Leelawadee UI"/>
              </a:rPr>
              <a:t> </a:t>
            </a:r>
            <a:r>
              <a:rPr lang="nb-NO" dirty="0" err="1">
                <a:latin typeface="Yu Gothic UI Semilight"/>
                <a:ea typeface="Yu Gothic UI Semilight"/>
                <a:cs typeface="Leelawadee UI"/>
              </a:rPr>
              <a:t>mosaic</a:t>
            </a:r>
            <a:r>
              <a:rPr lang="nb-NO" dirty="0">
                <a:latin typeface="Yu Gothic UI Semilight"/>
                <a:ea typeface="Yu Gothic UI Semilight"/>
                <a:cs typeface="Leelawadee UI"/>
              </a:rPr>
              <a:t> and </a:t>
            </a:r>
            <a:r>
              <a:rPr lang="nb-NO" dirty="0" err="1">
                <a:latin typeface="Yu Gothic UI Semilight"/>
                <a:ea typeface="Yu Gothic UI Semilight"/>
                <a:cs typeface="Leelawadee UI"/>
              </a:rPr>
              <a:t>check</a:t>
            </a:r>
            <a:r>
              <a:rPr lang="nb-NO" dirty="0">
                <a:latin typeface="Yu Gothic UI Semilight"/>
                <a:ea typeface="Yu Gothic UI Semilight"/>
                <a:cs typeface="Leelawadee UI"/>
              </a:rPr>
              <a:t> </a:t>
            </a:r>
            <a:r>
              <a:rPr lang="nb-NO" dirty="0" err="1">
                <a:latin typeface="Yu Gothic UI Semilight"/>
                <a:ea typeface="Yu Gothic UI Semilight"/>
                <a:cs typeface="Leelawadee UI"/>
              </a:rPr>
              <a:t>of</a:t>
            </a:r>
            <a:r>
              <a:rPr lang="nb-NO" dirty="0">
                <a:latin typeface="Yu Gothic UI Semilight"/>
                <a:ea typeface="Yu Gothic UI Semilight"/>
                <a:cs typeface="Leelawadee UI"/>
              </a:rPr>
              <a:t> landing </a:t>
            </a:r>
            <a:r>
              <a:rPr lang="nb-NO" dirty="0" err="1">
                <a:latin typeface="Yu Gothic UI Semilight"/>
                <a:ea typeface="Yu Gothic UI Semilight"/>
                <a:cs typeface="Leelawadee UI"/>
              </a:rPr>
              <a:t>pages</a:t>
            </a:r>
            <a:r>
              <a:rPr lang="nb-NO" dirty="0">
                <a:latin typeface="Yu Gothic UI Semilight"/>
                <a:ea typeface="Yu Gothic UI Semilight"/>
                <a:cs typeface="Leelawadee UI"/>
              </a:rPr>
              <a:t> </a:t>
            </a:r>
          </a:p>
        </p:txBody>
      </p:sp>
      <p:sp>
        <p:nvSpPr>
          <p:cNvPr id="3" name="Text Placeholder 2">
            <a:extLst>
              <a:ext uri="{FF2B5EF4-FFF2-40B4-BE49-F238E27FC236}">
                <a16:creationId xmlns:a16="http://schemas.microsoft.com/office/drawing/2014/main" id="{D8CA82E8-7F02-4067-A2DF-5330BC2B6666}"/>
              </a:ext>
            </a:extLst>
          </p:cNvPr>
          <p:cNvSpPr>
            <a:spLocks noGrp="1"/>
          </p:cNvSpPr>
          <p:nvPr>
            <p:ph type="body" sz="quarter" idx="10"/>
          </p:nvPr>
        </p:nvSpPr>
        <p:spPr/>
        <p:txBody>
          <a:bodyPr vert="horz" lIns="91440" tIns="45720" rIns="91440" bIns="45720" rtlCol="0" anchor="t">
            <a:noAutofit/>
          </a:bodyPr>
          <a:lstStyle/>
          <a:p>
            <a:r>
              <a:rPr lang="nb-NO" dirty="0">
                <a:latin typeface="Yu Gothic UI Light"/>
                <a:ea typeface="Yu Gothic UI Semilight"/>
                <a:cs typeface="Leelawadee UI"/>
              </a:rPr>
              <a:t>Progress </a:t>
            </a:r>
            <a:r>
              <a:rPr lang="nb-NO" dirty="0" err="1">
                <a:latin typeface="Yu Gothic UI Light"/>
                <a:ea typeface="Yu Gothic UI Semilight"/>
                <a:cs typeface="Leelawadee UI"/>
              </a:rPr>
              <a:t>since</a:t>
            </a:r>
            <a:r>
              <a:rPr lang="nb-NO" dirty="0">
                <a:latin typeface="Yu Gothic UI Light"/>
                <a:ea typeface="Yu Gothic UI Semilight"/>
                <a:cs typeface="Leelawadee UI"/>
              </a:rPr>
              <a:t> ACTRIS DC Workshop in Paris:</a:t>
            </a:r>
            <a:endParaRPr lang="en-US" dirty="0">
              <a:latin typeface="Yu Gothic UI Light"/>
              <a:cs typeface="Leelawadee UI"/>
            </a:endParaRPr>
          </a:p>
        </p:txBody>
      </p:sp>
      <p:sp>
        <p:nvSpPr>
          <p:cNvPr id="4" name="Text Placeholder 3">
            <a:extLst>
              <a:ext uri="{FF2B5EF4-FFF2-40B4-BE49-F238E27FC236}">
                <a16:creationId xmlns:a16="http://schemas.microsoft.com/office/drawing/2014/main" id="{42949D61-2416-97D0-3E98-05B4358C7B80}"/>
              </a:ext>
            </a:extLst>
          </p:cNvPr>
          <p:cNvSpPr>
            <a:spLocks noGrp="1"/>
          </p:cNvSpPr>
          <p:nvPr>
            <p:ph type="body" sz="quarter" idx="11"/>
          </p:nvPr>
        </p:nvSpPr>
        <p:spPr>
          <a:xfrm>
            <a:off x="838200" y="2152650"/>
            <a:ext cx="5086325" cy="4576711"/>
          </a:xfrm>
        </p:spPr>
        <p:txBody>
          <a:bodyPr vert="horz" lIns="91440" tIns="45720" rIns="91440" bIns="45720" rtlCol="0" anchor="t">
            <a:normAutofit lnSpcReduction="10000"/>
          </a:bodyPr>
          <a:lstStyle/>
          <a:p>
            <a:r>
              <a:rPr lang="en-US" dirty="0">
                <a:latin typeface="Yu Gothic UI Light"/>
                <a:ea typeface="Yu Gothic UI Light"/>
                <a:cs typeface="Leelawadee UI"/>
                <a:hlinkClick r:id="rId3"/>
              </a:rPr>
              <a:t>Mosaic of landing pages</a:t>
            </a:r>
            <a:endParaRPr lang="en-US">
              <a:latin typeface="Yu Gothic UI Light"/>
              <a:ea typeface="Yu Gothic UI Light"/>
              <a:cs typeface="Leelawadee UI"/>
            </a:endParaRPr>
          </a:p>
          <a:p>
            <a:pPr lvl="1"/>
            <a:r>
              <a:rPr lang="en-US" dirty="0">
                <a:latin typeface="Yu Gothic UI Light"/>
                <a:ea typeface="Yu Gothic UI Light"/>
                <a:cs typeface="Leelawadee UI"/>
              </a:rPr>
              <a:t>Graphic layout of all DC units draft landing pages</a:t>
            </a:r>
          </a:p>
          <a:p>
            <a:r>
              <a:rPr lang="en-US" dirty="0">
                <a:latin typeface="Yu Gothic UI Light"/>
                <a:ea typeface="Yu Gothic UI Light"/>
                <a:cs typeface="Leelawadee UI"/>
                <a:hlinkClick r:id="rId4"/>
              </a:rPr>
              <a:t>Check of landing pages</a:t>
            </a:r>
          </a:p>
          <a:p>
            <a:pPr lvl="1"/>
            <a:r>
              <a:rPr lang="en-US" dirty="0">
                <a:latin typeface="Yu Gothic UI Light"/>
                <a:ea typeface="Yu Gothic UI Light"/>
                <a:cs typeface="Leelawadee UI"/>
              </a:rPr>
              <a:t>Checked from the mosaic with possibility to comment for all units</a:t>
            </a:r>
            <a:endParaRPr lang="en-US"/>
          </a:p>
          <a:p>
            <a:pPr>
              <a:buClr>
                <a:srgbClr val="009FE3"/>
              </a:buClr>
            </a:pPr>
            <a:r>
              <a:rPr lang="en-US" dirty="0">
                <a:latin typeface="Yu Gothic UI Light"/>
                <a:ea typeface="Yu Gothic UI Light"/>
                <a:cs typeface="Leelawadee UI"/>
              </a:rPr>
              <a:t>Open questions: </a:t>
            </a:r>
          </a:p>
          <a:p>
            <a:pPr lvl="1"/>
            <a:r>
              <a:rPr lang="en-US" dirty="0">
                <a:latin typeface="Yu Gothic UI Light"/>
                <a:ea typeface="Yu Gothic UI Light"/>
                <a:cs typeface="Leelawadee UI"/>
              </a:rPr>
              <a:t>Harmonization and adjustments, design requirements</a:t>
            </a:r>
          </a:p>
          <a:p>
            <a:pPr lvl="2"/>
            <a:r>
              <a:rPr lang="en-US" dirty="0">
                <a:latin typeface="Yu Gothic UI Light"/>
                <a:ea typeface="Yu Gothic UI Light"/>
                <a:cs typeface="Leelawadee UI"/>
              </a:rPr>
              <a:t>Selection of unit colors?</a:t>
            </a:r>
            <a:endParaRPr lang="en-US" dirty="0"/>
          </a:p>
          <a:p>
            <a:pPr lvl="1"/>
            <a:r>
              <a:rPr lang="en-US" dirty="0">
                <a:latin typeface="Yu Gothic UI Light"/>
                <a:ea typeface="Yu Gothic UI Light"/>
                <a:cs typeface="Leelawadee UI"/>
              </a:rPr>
              <a:t>Review of metadata items visible on DOI landing page</a:t>
            </a:r>
          </a:p>
          <a:p>
            <a:pPr lvl="2"/>
            <a:r>
              <a:rPr lang="en-US" dirty="0">
                <a:latin typeface="Yu Gothic UI Light"/>
                <a:ea typeface="Yu Gothic UI Light"/>
                <a:cs typeface="Leelawadee UI"/>
              </a:rPr>
              <a:t>Are citation string ok as visibility for some metadata elements? </a:t>
            </a:r>
          </a:p>
          <a:p>
            <a:pPr lvl="2"/>
            <a:r>
              <a:rPr lang="en-US" dirty="0">
                <a:latin typeface="Yu Gothic UI Light"/>
                <a:ea typeface="Yu Gothic UI Light"/>
                <a:cs typeface="Leelawadee UI"/>
              </a:rPr>
              <a:t>Any metadata elements needed that are not a part of the list? (software, level </a:t>
            </a:r>
            <a:r>
              <a:rPr lang="en-US" dirty="0" err="1">
                <a:latin typeface="Yu Gothic UI Light"/>
                <a:ea typeface="Yu Gothic UI Light"/>
                <a:cs typeface="Leelawadee UI"/>
              </a:rPr>
              <a:t>etc</a:t>
            </a:r>
            <a:r>
              <a:rPr lang="en-US" dirty="0">
                <a:latin typeface="Yu Gothic UI Light"/>
                <a:ea typeface="Yu Gothic UI Light"/>
                <a:cs typeface="Leelawadee UI"/>
              </a:rPr>
              <a:t>)</a:t>
            </a:r>
          </a:p>
          <a:p>
            <a:pPr lvl="2"/>
            <a:r>
              <a:rPr lang="en-US" dirty="0">
                <a:latin typeface="Yu Gothic UI Light"/>
                <a:ea typeface="Yu Gothic UI Light"/>
                <a:cs typeface="Leelawadee UI"/>
              </a:rPr>
              <a:t>Any elements that are hard to include? (Entity PID?)</a:t>
            </a:r>
          </a:p>
          <a:p>
            <a:pPr lvl="2"/>
            <a:endParaRPr lang="en-US" dirty="0">
              <a:latin typeface="Yu Gothic UI Light"/>
              <a:ea typeface="Yu Gothic UI Light"/>
              <a:cs typeface="Leelawadee UI"/>
            </a:endParaRPr>
          </a:p>
          <a:p>
            <a:pPr lvl="2"/>
            <a:endParaRPr lang="en-US" dirty="0">
              <a:latin typeface="Yu Gothic UI Light"/>
              <a:ea typeface="Yu Gothic UI Light"/>
              <a:cs typeface="Leelawadee UI"/>
            </a:endParaRPr>
          </a:p>
          <a:p>
            <a:pPr>
              <a:buClr>
                <a:srgbClr val="009FE3"/>
              </a:buClr>
            </a:pPr>
            <a:endParaRPr lang="en-US" dirty="0">
              <a:latin typeface="Yu Gothic UI Light"/>
              <a:ea typeface="Yu Gothic UI Light"/>
              <a:cs typeface="Leelawadee UI"/>
            </a:endParaRPr>
          </a:p>
        </p:txBody>
      </p:sp>
      <p:pic>
        <p:nvPicPr>
          <p:cNvPr id="7" name="Picture 7" descr="Graphical user interface, application&#10;&#10;Description automatically generated">
            <a:extLst>
              <a:ext uri="{FF2B5EF4-FFF2-40B4-BE49-F238E27FC236}">
                <a16:creationId xmlns:a16="http://schemas.microsoft.com/office/drawing/2014/main" id="{E93A8AD3-10EA-752E-9F3A-7BE41089CF95}"/>
              </a:ext>
            </a:extLst>
          </p:cNvPr>
          <p:cNvPicPr>
            <a:picLocks noChangeAspect="1"/>
          </p:cNvPicPr>
          <p:nvPr/>
        </p:nvPicPr>
        <p:blipFill>
          <a:blip r:embed="rId5"/>
          <a:stretch>
            <a:fillRect/>
          </a:stretch>
        </p:blipFill>
        <p:spPr>
          <a:xfrm>
            <a:off x="5917893" y="121427"/>
            <a:ext cx="4661970" cy="6605963"/>
          </a:xfrm>
          <a:prstGeom prst="rect">
            <a:avLst/>
          </a:prstGeom>
        </p:spPr>
      </p:pic>
    </p:spTree>
    <p:extLst>
      <p:ext uri="{BB962C8B-B14F-4D97-AF65-F5344CB8AC3E}">
        <p14:creationId xmlns:p14="http://schemas.microsoft.com/office/powerpoint/2010/main" val="2075329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73402-09D9-4F08-9A6B-BBBFFC111B12}"/>
              </a:ext>
            </a:extLst>
          </p:cNvPr>
          <p:cNvSpPr>
            <a:spLocks noGrp="1"/>
          </p:cNvSpPr>
          <p:nvPr>
            <p:ph type="title"/>
          </p:nvPr>
        </p:nvSpPr>
        <p:spPr>
          <a:xfrm>
            <a:off x="838199" y="1005233"/>
            <a:ext cx="5161023" cy="794993"/>
          </a:xfrm>
        </p:spPr>
        <p:txBody>
          <a:bodyPr>
            <a:normAutofit fontScale="90000"/>
          </a:bodyPr>
          <a:lstStyle/>
          <a:p>
            <a:r>
              <a:rPr lang="nb-NO" dirty="0" err="1">
                <a:latin typeface="Yu Gothic UI Semilight"/>
                <a:ea typeface="Yu Gothic UI Semilight"/>
                <a:cs typeface="Leelawadee UI"/>
              </a:rPr>
              <a:t>DOIs</a:t>
            </a:r>
            <a:r>
              <a:rPr lang="nb-NO" dirty="0">
                <a:latin typeface="Yu Gothic UI Semilight"/>
                <a:ea typeface="Yu Gothic UI Semilight"/>
                <a:cs typeface="Leelawadee UI"/>
              </a:rPr>
              <a:t> and landing </a:t>
            </a:r>
            <a:r>
              <a:rPr lang="nb-NO" dirty="0" err="1">
                <a:latin typeface="Yu Gothic UI Semilight"/>
                <a:ea typeface="Yu Gothic UI Semilight"/>
                <a:cs typeface="Leelawadee UI"/>
              </a:rPr>
              <a:t>pages</a:t>
            </a:r>
            <a:r>
              <a:rPr lang="nb-NO" dirty="0">
                <a:latin typeface="Yu Gothic UI Semilight"/>
                <a:ea typeface="Yu Gothic UI Semilight"/>
                <a:cs typeface="Leelawadee UI"/>
              </a:rPr>
              <a:t> for ACTRIS data </a:t>
            </a:r>
            <a:endParaRPr lang="nb-NO" dirty="0"/>
          </a:p>
        </p:txBody>
      </p:sp>
      <p:sp>
        <p:nvSpPr>
          <p:cNvPr id="3" name="Text Placeholder 2">
            <a:extLst>
              <a:ext uri="{FF2B5EF4-FFF2-40B4-BE49-F238E27FC236}">
                <a16:creationId xmlns:a16="http://schemas.microsoft.com/office/drawing/2014/main" id="{D8CA82E8-7F02-4067-A2DF-5330BC2B6666}"/>
              </a:ext>
            </a:extLst>
          </p:cNvPr>
          <p:cNvSpPr>
            <a:spLocks noGrp="1"/>
          </p:cNvSpPr>
          <p:nvPr>
            <p:ph type="body" sz="quarter" idx="10"/>
          </p:nvPr>
        </p:nvSpPr>
        <p:spPr/>
        <p:txBody>
          <a:bodyPr vert="horz" lIns="91440" tIns="45720" rIns="91440" bIns="45720" rtlCol="0" anchor="t">
            <a:noAutofit/>
          </a:bodyPr>
          <a:lstStyle/>
          <a:p>
            <a:r>
              <a:rPr lang="nb-NO" dirty="0">
                <a:latin typeface="Yu Gothic UI Light"/>
                <a:ea typeface="Yu Gothic UI Semilight"/>
                <a:cs typeface="Leelawadee UI"/>
              </a:rPr>
              <a:t>Progress </a:t>
            </a:r>
            <a:r>
              <a:rPr lang="nb-NO" dirty="0" err="1">
                <a:latin typeface="Yu Gothic UI Light"/>
                <a:ea typeface="Yu Gothic UI Semilight"/>
                <a:cs typeface="Leelawadee UI"/>
              </a:rPr>
              <a:t>since</a:t>
            </a:r>
            <a:r>
              <a:rPr lang="nb-NO" dirty="0">
                <a:latin typeface="Yu Gothic UI Light"/>
                <a:ea typeface="Yu Gothic UI Semilight"/>
                <a:cs typeface="Leelawadee UI"/>
              </a:rPr>
              <a:t> ACTRIS DC Workshop in Paris:</a:t>
            </a:r>
            <a:endParaRPr lang="en-US" dirty="0">
              <a:latin typeface="Yu Gothic UI Light"/>
              <a:cs typeface="Leelawadee UI"/>
            </a:endParaRPr>
          </a:p>
        </p:txBody>
      </p:sp>
      <p:sp>
        <p:nvSpPr>
          <p:cNvPr id="4" name="Text Placeholder 3">
            <a:extLst>
              <a:ext uri="{FF2B5EF4-FFF2-40B4-BE49-F238E27FC236}">
                <a16:creationId xmlns:a16="http://schemas.microsoft.com/office/drawing/2014/main" id="{42949D61-2416-97D0-3E98-05B4358C7B80}"/>
              </a:ext>
            </a:extLst>
          </p:cNvPr>
          <p:cNvSpPr>
            <a:spLocks noGrp="1"/>
          </p:cNvSpPr>
          <p:nvPr>
            <p:ph type="body" sz="quarter" idx="11"/>
          </p:nvPr>
        </p:nvSpPr>
        <p:spPr>
          <a:xfrm>
            <a:off x="838200" y="2152650"/>
            <a:ext cx="5400444" cy="4019550"/>
          </a:xfrm>
        </p:spPr>
        <p:txBody>
          <a:bodyPr vert="horz" lIns="91440" tIns="45720" rIns="91440" bIns="45720" rtlCol="0" anchor="t">
            <a:normAutofit/>
          </a:bodyPr>
          <a:lstStyle/>
          <a:p>
            <a:endParaRPr lang="en-US" dirty="0">
              <a:latin typeface="Yu Gothic UI Light"/>
              <a:ea typeface="Yu Gothic UI Light"/>
              <a:cs typeface="Leelawadee UI"/>
            </a:endParaRPr>
          </a:p>
          <a:p>
            <a:r>
              <a:rPr lang="en-US" dirty="0">
                <a:latin typeface="Yu Gothic UI Light"/>
                <a:ea typeface="Yu Gothic UI Light"/>
                <a:cs typeface="Leelawadee UI"/>
                <a:hlinkClick r:id="rId3"/>
              </a:rPr>
              <a:t>DOI and landing pages document</a:t>
            </a:r>
            <a:endParaRPr lang="en-US">
              <a:latin typeface="Yu Gothic UI Light"/>
              <a:ea typeface="Yu Gothic UI Light"/>
              <a:cs typeface="Leelawadee UI"/>
            </a:endParaRPr>
          </a:p>
          <a:p>
            <a:endParaRPr lang="en-US" dirty="0"/>
          </a:p>
          <a:p>
            <a:r>
              <a:rPr lang="en-US" dirty="0">
                <a:latin typeface="Yu Gothic UI Light"/>
                <a:ea typeface="Yu Gothic UI Light"/>
                <a:cs typeface="Leelawadee UI"/>
              </a:rPr>
              <a:t>Open questions: </a:t>
            </a:r>
            <a:endParaRPr lang="en-US" dirty="0"/>
          </a:p>
          <a:p>
            <a:pPr lvl="1"/>
            <a:r>
              <a:rPr lang="en-US" dirty="0">
                <a:latin typeface="Yu Gothic UI Light"/>
                <a:ea typeface="Yu Gothic UI Light"/>
                <a:cs typeface="Leelawadee UI"/>
              </a:rPr>
              <a:t>DOI and citation tracking</a:t>
            </a:r>
          </a:p>
          <a:p>
            <a:pPr lvl="2"/>
            <a:r>
              <a:rPr lang="en-US" dirty="0">
                <a:latin typeface="Yu Gothic UI Light"/>
                <a:ea typeface="Yu Gothic UI Light"/>
                <a:cs typeface="Leelawadee UI"/>
              </a:rPr>
              <a:t>Recommendations from ENVRI-FAIR.</a:t>
            </a:r>
            <a:endParaRPr lang="en-US" dirty="0"/>
          </a:p>
          <a:p>
            <a:pPr marL="914400" lvl="2" indent="0">
              <a:buNone/>
            </a:pPr>
            <a:endParaRPr lang="en-US"/>
          </a:p>
          <a:p>
            <a:pPr lvl="1"/>
            <a:endParaRPr lang="en-US" dirty="0"/>
          </a:p>
          <a:p>
            <a:endParaRPr lang="en-US" dirty="0"/>
          </a:p>
          <a:p>
            <a:endParaRPr lang="en-US" dirty="0"/>
          </a:p>
          <a:p>
            <a:endParaRPr lang="en-US"/>
          </a:p>
          <a:p>
            <a:endParaRPr lang="en-US" dirty="0">
              <a:latin typeface="Yu Gothic UI Light"/>
              <a:ea typeface="Yu Gothic UI Light"/>
              <a:cs typeface="Leelawadee UI"/>
            </a:endParaRPr>
          </a:p>
        </p:txBody>
      </p:sp>
      <p:pic>
        <p:nvPicPr>
          <p:cNvPr id="5" name="Picture 5" descr="Table&#10;&#10;Description automatically generated">
            <a:extLst>
              <a:ext uri="{FF2B5EF4-FFF2-40B4-BE49-F238E27FC236}">
                <a16:creationId xmlns:a16="http://schemas.microsoft.com/office/drawing/2014/main" id="{52D43831-8986-5FE1-4196-4AB8F3075E3D}"/>
              </a:ext>
            </a:extLst>
          </p:cNvPr>
          <p:cNvPicPr>
            <a:picLocks noChangeAspect="1"/>
          </p:cNvPicPr>
          <p:nvPr/>
        </p:nvPicPr>
        <p:blipFill>
          <a:blip r:embed="rId4"/>
          <a:stretch>
            <a:fillRect/>
          </a:stretch>
        </p:blipFill>
        <p:spPr>
          <a:xfrm>
            <a:off x="6174956" y="1483577"/>
            <a:ext cx="3688815" cy="5185328"/>
          </a:xfrm>
          <a:prstGeom prst="rect">
            <a:avLst/>
          </a:prstGeom>
        </p:spPr>
      </p:pic>
      <p:pic>
        <p:nvPicPr>
          <p:cNvPr id="6" name="Picture 6" descr="Graphical user interface, text, application, email&#10;&#10;Description automatically generated">
            <a:extLst>
              <a:ext uri="{FF2B5EF4-FFF2-40B4-BE49-F238E27FC236}">
                <a16:creationId xmlns:a16="http://schemas.microsoft.com/office/drawing/2014/main" id="{8368273F-3CB8-BC5E-1513-CCD78F407283}"/>
              </a:ext>
            </a:extLst>
          </p:cNvPr>
          <p:cNvPicPr>
            <a:picLocks noChangeAspect="1"/>
          </p:cNvPicPr>
          <p:nvPr/>
        </p:nvPicPr>
        <p:blipFill>
          <a:blip r:embed="rId5"/>
          <a:stretch>
            <a:fillRect/>
          </a:stretch>
        </p:blipFill>
        <p:spPr>
          <a:xfrm>
            <a:off x="5896077" y="3511377"/>
            <a:ext cx="4316361" cy="14903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123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73402-09D9-4F08-9A6B-BBBFFC111B12}"/>
              </a:ext>
            </a:extLst>
          </p:cNvPr>
          <p:cNvSpPr>
            <a:spLocks noGrp="1"/>
          </p:cNvSpPr>
          <p:nvPr>
            <p:ph type="title"/>
          </p:nvPr>
        </p:nvSpPr>
        <p:spPr>
          <a:xfrm>
            <a:off x="838199" y="1005233"/>
            <a:ext cx="5161023" cy="794993"/>
          </a:xfrm>
        </p:spPr>
        <p:txBody>
          <a:bodyPr>
            <a:normAutofit/>
          </a:bodyPr>
          <a:lstStyle/>
          <a:p>
            <a:r>
              <a:rPr lang="nb-NO" dirty="0" err="1">
                <a:latin typeface="Yu Gothic UI Semilight"/>
                <a:ea typeface="Yu Gothic UI Semilight"/>
                <a:cs typeface="Leelawadee UI"/>
              </a:rPr>
              <a:t>Other</a:t>
            </a:r>
            <a:r>
              <a:rPr lang="nb-NO" dirty="0">
                <a:latin typeface="Yu Gothic UI Semilight"/>
                <a:ea typeface="Yu Gothic UI Semilight"/>
                <a:cs typeface="Leelawadee UI"/>
              </a:rPr>
              <a:t> </a:t>
            </a:r>
            <a:r>
              <a:rPr lang="nb-NO" dirty="0" err="1">
                <a:latin typeface="Yu Gothic UI Semilight"/>
                <a:ea typeface="Yu Gothic UI Semilight"/>
                <a:cs typeface="Leelawadee UI"/>
              </a:rPr>
              <a:t>topics</a:t>
            </a:r>
            <a:r>
              <a:rPr lang="nb-NO" dirty="0">
                <a:latin typeface="Yu Gothic UI Semilight"/>
                <a:ea typeface="Yu Gothic UI Semilight"/>
                <a:cs typeface="Leelawadee UI"/>
              </a:rPr>
              <a:t> to </a:t>
            </a:r>
            <a:r>
              <a:rPr lang="nb-NO" dirty="0" err="1">
                <a:latin typeface="Yu Gothic UI Semilight"/>
                <a:ea typeface="Yu Gothic UI Semilight"/>
                <a:cs typeface="Leelawadee UI"/>
              </a:rPr>
              <a:t>discuss</a:t>
            </a:r>
            <a:r>
              <a:rPr lang="nb-NO" dirty="0">
                <a:latin typeface="Yu Gothic UI Semilight"/>
                <a:ea typeface="Yu Gothic UI Semilight"/>
                <a:cs typeface="Leelawadee UI"/>
              </a:rPr>
              <a:t> </a:t>
            </a:r>
            <a:endParaRPr lang="nb-NO" dirty="0"/>
          </a:p>
        </p:txBody>
      </p:sp>
      <p:sp>
        <p:nvSpPr>
          <p:cNvPr id="3" name="Text Placeholder 2">
            <a:extLst>
              <a:ext uri="{FF2B5EF4-FFF2-40B4-BE49-F238E27FC236}">
                <a16:creationId xmlns:a16="http://schemas.microsoft.com/office/drawing/2014/main" id="{D8CA82E8-7F02-4067-A2DF-5330BC2B6666}"/>
              </a:ext>
            </a:extLst>
          </p:cNvPr>
          <p:cNvSpPr>
            <a:spLocks noGrp="1"/>
          </p:cNvSpPr>
          <p:nvPr>
            <p:ph type="body" sz="quarter" idx="10"/>
          </p:nvPr>
        </p:nvSpPr>
        <p:spPr/>
        <p:txBody>
          <a:bodyPr vert="horz" lIns="91440" tIns="45720" rIns="91440" bIns="45720" rtlCol="0" anchor="t">
            <a:noAutofit/>
          </a:bodyPr>
          <a:lstStyle/>
          <a:p>
            <a:r>
              <a:rPr lang="nb-NO" dirty="0" err="1">
                <a:latin typeface="Yu Gothic UI Light"/>
                <a:ea typeface="Yu Gothic UI Semilight"/>
                <a:cs typeface="Leelawadee UI"/>
              </a:rPr>
              <a:t>Now</a:t>
            </a:r>
            <a:r>
              <a:rPr lang="nb-NO" dirty="0">
                <a:latin typeface="Yu Gothic UI Light"/>
                <a:ea typeface="Yu Gothic UI Semilight"/>
                <a:cs typeface="Leelawadee UI"/>
              </a:rPr>
              <a:t>:</a:t>
            </a:r>
            <a:endParaRPr lang="nb-NO" dirty="0">
              <a:latin typeface="Yu Gothic UI Semilight"/>
              <a:ea typeface="Yu Gothic UI Semilight"/>
              <a:cs typeface="Leelawadee UI"/>
            </a:endParaRPr>
          </a:p>
        </p:txBody>
      </p:sp>
      <p:sp>
        <p:nvSpPr>
          <p:cNvPr id="4" name="Text Placeholder 3">
            <a:extLst>
              <a:ext uri="{FF2B5EF4-FFF2-40B4-BE49-F238E27FC236}">
                <a16:creationId xmlns:a16="http://schemas.microsoft.com/office/drawing/2014/main" id="{42949D61-2416-97D0-3E98-05B4358C7B80}"/>
              </a:ext>
            </a:extLst>
          </p:cNvPr>
          <p:cNvSpPr>
            <a:spLocks noGrp="1"/>
          </p:cNvSpPr>
          <p:nvPr>
            <p:ph type="body" sz="quarter" idx="11"/>
          </p:nvPr>
        </p:nvSpPr>
        <p:spPr>
          <a:xfrm>
            <a:off x="838200" y="2152650"/>
            <a:ext cx="9005605" cy="4019550"/>
          </a:xfrm>
        </p:spPr>
        <p:txBody>
          <a:bodyPr vert="horz" lIns="91440" tIns="45720" rIns="91440" bIns="45720" rtlCol="0" anchor="t">
            <a:normAutofit/>
          </a:bodyPr>
          <a:lstStyle/>
          <a:p>
            <a:r>
              <a:rPr lang="en-US" dirty="0">
                <a:latin typeface="Yu Gothic UI Light"/>
                <a:ea typeface="Yu Gothic UI Light"/>
                <a:cs typeface="Leelawadee UI"/>
              </a:rPr>
              <a:t>The use of the landing-pages: Plotting and harmonization of content in relation to the ACTRIS Data Portal </a:t>
            </a:r>
            <a:endParaRPr lang="en-US"/>
          </a:p>
          <a:p>
            <a:pPr lvl="1"/>
            <a:r>
              <a:rPr lang="en-US" dirty="0">
                <a:latin typeface="Yu Gothic UI Light"/>
                <a:ea typeface="Yu Gothic UI Light"/>
                <a:cs typeface="Leelawadee UI"/>
              </a:rPr>
              <a:t>Ex. Is it enough for the Data Portal if visualization are part of landing pages? </a:t>
            </a:r>
          </a:p>
          <a:p>
            <a:pPr>
              <a:spcBef>
                <a:spcPts val="500"/>
              </a:spcBef>
              <a:buClr>
                <a:srgbClr val="009FE3"/>
              </a:buClr>
            </a:pPr>
            <a:r>
              <a:rPr lang="en-US" dirty="0">
                <a:latin typeface="Yu Gothic UI Light"/>
                <a:ea typeface="Yu Gothic UI Light"/>
                <a:cs typeface="Leelawadee UI"/>
              </a:rPr>
              <a:t>Tags  of  frameworks  and  projects  at  the  landing pages and within the data bases. </a:t>
            </a:r>
            <a:endParaRPr lang="en-US" dirty="0"/>
          </a:p>
          <a:p>
            <a:pPr>
              <a:buClr>
                <a:srgbClr val="009FE3"/>
              </a:buClr>
            </a:pPr>
            <a:endParaRPr lang="en-US" dirty="0"/>
          </a:p>
          <a:p>
            <a:pPr lvl="1"/>
            <a:endParaRPr lang="en-US" dirty="0"/>
          </a:p>
          <a:p>
            <a:endParaRPr lang="en-US" dirty="0"/>
          </a:p>
          <a:p>
            <a:endParaRPr lang="en-US" dirty="0"/>
          </a:p>
          <a:p>
            <a:endParaRPr lang="en-US"/>
          </a:p>
          <a:p>
            <a:endParaRPr lang="en-US" dirty="0">
              <a:latin typeface="Yu Gothic UI Light"/>
              <a:ea typeface="Yu Gothic UI Light"/>
              <a:cs typeface="Leelawadee UI"/>
            </a:endParaRPr>
          </a:p>
        </p:txBody>
      </p:sp>
    </p:spTree>
    <p:extLst>
      <p:ext uri="{BB962C8B-B14F-4D97-AF65-F5344CB8AC3E}">
        <p14:creationId xmlns:p14="http://schemas.microsoft.com/office/powerpoint/2010/main" val="15677422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0">
      <a:dk1>
        <a:srgbClr val="000000"/>
      </a:dk1>
      <a:lt1>
        <a:sysClr val="window" lastClr="FFFFFF"/>
      </a:lt1>
      <a:dk2>
        <a:srgbClr val="005FAB"/>
      </a:dk2>
      <a:lt2>
        <a:srgbClr val="C6EEFF"/>
      </a:lt2>
      <a:accent1>
        <a:srgbClr val="009FE3"/>
      </a:accent1>
      <a:accent2>
        <a:srgbClr val="59C6F2"/>
      </a:accent2>
      <a:accent3>
        <a:srgbClr val="A1DAF7"/>
      </a:accent3>
      <a:accent4>
        <a:srgbClr val="A7E8D1"/>
      </a:accent4>
      <a:accent5>
        <a:srgbClr val="D4BEEC"/>
      </a:accent5>
      <a:accent6>
        <a:srgbClr val="FFEC8F"/>
      </a:accent6>
      <a:hlink>
        <a:srgbClr val="009DE0"/>
      </a:hlink>
      <a:folHlink>
        <a:srgbClr val="009DE0"/>
      </a:folHlink>
    </a:clrScheme>
    <a:fontScheme name="Custom 2">
      <a:majorFont>
        <a:latin typeface="Yu Gothic UI Semilight"/>
        <a:ea typeface=""/>
        <a:cs typeface=""/>
      </a:majorFont>
      <a:minorFont>
        <a:latin typeface="Yu Gothic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LU - new" id="{0AA2EAD4-889C-4C39-8337-E18745EF10B7}" vid="{96253E41-7509-4A2F-887B-6892444E696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5</Slides>
  <Notes>5</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office theme</vt:lpstr>
      <vt:lpstr>Office Theme</vt:lpstr>
      <vt:lpstr>ACTRIS Landing pages</vt:lpstr>
      <vt:lpstr>List of metadata items visible on DOI landing page</vt:lpstr>
      <vt:lpstr>Landing pages mosaic and check of landing pages </vt:lpstr>
      <vt:lpstr>DOIs and landing pages for ACTRIS data </vt:lpstr>
      <vt:lpstr>Other topics to discuss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180</cp:revision>
  <dcterms:created xsi:type="dcterms:W3CDTF">2023-06-01T09:03:19Z</dcterms:created>
  <dcterms:modified xsi:type="dcterms:W3CDTF">2023-06-06T07:05:24Z</dcterms:modified>
</cp:coreProperties>
</file>